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2"/>
  </p:notesMasterIdLst>
  <p:sldIdLst>
    <p:sldId id="256" r:id="rId2"/>
    <p:sldId id="317" r:id="rId3"/>
    <p:sldId id="318" r:id="rId4"/>
    <p:sldId id="319" r:id="rId5"/>
    <p:sldId id="307" r:id="rId6"/>
    <p:sldId id="308" r:id="rId7"/>
    <p:sldId id="320" r:id="rId8"/>
    <p:sldId id="309" r:id="rId9"/>
    <p:sldId id="310" r:id="rId10"/>
    <p:sldId id="311" r:id="rId11"/>
    <p:sldId id="312" r:id="rId12"/>
    <p:sldId id="313" r:id="rId13"/>
    <p:sldId id="331" r:id="rId14"/>
    <p:sldId id="321" r:id="rId15"/>
    <p:sldId id="322" r:id="rId16"/>
    <p:sldId id="323" r:id="rId17"/>
    <p:sldId id="324" r:id="rId18"/>
    <p:sldId id="325" r:id="rId19"/>
    <p:sldId id="326" r:id="rId20"/>
    <p:sldId id="327" r:id="rId21"/>
    <p:sldId id="304" r:id="rId22"/>
    <p:sldId id="289" r:id="rId23"/>
    <p:sldId id="290" r:id="rId24"/>
    <p:sldId id="291" r:id="rId25"/>
    <p:sldId id="292" r:id="rId26"/>
    <p:sldId id="293" r:id="rId27"/>
    <p:sldId id="305" r:id="rId28"/>
    <p:sldId id="294" r:id="rId29"/>
    <p:sldId id="295" r:id="rId30"/>
    <p:sldId id="296" r:id="rId31"/>
    <p:sldId id="297" r:id="rId32"/>
    <p:sldId id="298" r:id="rId33"/>
    <p:sldId id="306" r:id="rId34"/>
    <p:sldId id="299" r:id="rId35"/>
    <p:sldId id="328" r:id="rId36"/>
    <p:sldId id="329" r:id="rId37"/>
    <p:sldId id="330" r:id="rId38"/>
    <p:sldId id="332" r:id="rId39"/>
    <p:sldId id="333" r:id="rId40"/>
    <p:sldId id="334"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66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US"/>
          </a:p>
        </p:txBody>
      </p:sp>
      <p:sp>
        <p:nvSpPr>
          <p:cNvPr id="4403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248B18D5-3466-4889-8C3E-D4C5D6B5179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45060" name="Slide Number Placeholder 3"/>
          <p:cNvSpPr>
            <a:spLocks noGrp="1"/>
          </p:cNvSpPr>
          <p:nvPr>
            <p:ph type="sldNum" sz="quarter" idx="5"/>
          </p:nvPr>
        </p:nvSpPr>
        <p:spPr>
          <a:noFill/>
          <a:ln>
            <a:miter lim="800000"/>
            <a:headEnd/>
            <a:tailEnd/>
          </a:ln>
        </p:spPr>
        <p:txBody>
          <a:bodyPr/>
          <a:lstStyle/>
          <a:p>
            <a:fld id="{43E4C0DF-EE04-4660-8F7B-802228CB0D4C}" type="slidenum">
              <a:rPr lang="en-US" smtClean="0">
                <a:latin typeface="Arial" charset="0"/>
                <a:cs typeface="Arial" charset="0"/>
              </a:rPr>
              <a:pPr/>
              <a:t>1</a:t>
            </a:fld>
            <a:endParaRPr lang="en-US" smtClean="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54276" name="Slide Number Placeholder 3"/>
          <p:cNvSpPr>
            <a:spLocks noGrp="1"/>
          </p:cNvSpPr>
          <p:nvPr>
            <p:ph type="sldNum" sz="quarter" idx="5"/>
          </p:nvPr>
        </p:nvSpPr>
        <p:spPr>
          <a:noFill/>
          <a:ln>
            <a:miter lim="800000"/>
            <a:headEnd/>
            <a:tailEnd/>
          </a:ln>
        </p:spPr>
        <p:txBody>
          <a:bodyPr/>
          <a:lstStyle/>
          <a:p>
            <a:fld id="{DA5B208F-308C-4423-80ED-8F2488D94A39}" type="slidenum">
              <a:rPr lang="en-US" smtClean="0">
                <a:latin typeface="Arial" charset="0"/>
                <a:cs typeface="Arial" charset="0"/>
              </a:rPr>
              <a:pPr/>
              <a:t>10</a:t>
            </a:fld>
            <a:endParaRPr lang="en-US"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55300" name="Slide Number Placeholder 3"/>
          <p:cNvSpPr>
            <a:spLocks noGrp="1"/>
          </p:cNvSpPr>
          <p:nvPr>
            <p:ph type="sldNum" sz="quarter" idx="5"/>
          </p:nvPr>
        </p:nvSpPr>
        <p:spPr>
          <a:noFill/>
          <a:ln>
            <a:miter lim="800000"/>
            <a:headEnd/>
            <a:tailEnd/>
          </a:ln>
        </p:spPr>
        <p:txBody>
          <a:bodyPr/>
          <a:lstStyle/>
          <a:p>
            <a:fld id="{20F3EBF2-0681-4867-A269-AE7707EB1C89}" type="slidenum">
              <a:rPr lang="en-US" smtClean="0">
                <a:latin typeface="Arial" charset="0"/>
                <a:cs typeface="Arial" charset="0"/>
              </a:rPr>
              <a:pPr/>
              <a:t>11</a:t>
            </a:fld>
            <a:endParaRPr lang="en-US"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56324" name="Slide Number Placeholder 3"/>
          <p:cNvSpPr>
            <a:spLocks noGrp="1"/>
          </p:cNvSpPr>
          <p:nvPr>
            <p:ph type="sldNum" sz="quarter" idx="5"/>
          </p:nvPr>
        </p:nvSpPr>
        <p:spPr>
          <a:noFill/>
          <a:ln>
            <a:miter lim="800000"/>
            <a:headEnd/>
            <a:tailEnd/>
          </a:ln>
        </p:spPr>
        <p:txBody>
          <a:bodyPr/>
          <a:lstStyle/>
          <a:p>
            <a:fld id="{B825C0EF-C1FC-470D-96C0-FFD1F998B47F}" type="slidenum">
              <a:rPr lang="en-US" smtClean="0">
                <a:latin typeface="Arial" charset="0"/>
                <a:cs typeface="Arial" charset="0"/>
              </a:rPr>
              <a:pPr/>
              <a:t>12</a:t>
            </a:fld>
            <a:endParaRPr lang="en-US" smtClean="0">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57348" name="Slide Number Placeholder 3"/>
          <p:cNvSpPr>
            <a:spLocks noGrp="1"/>
          </p:cNvSpPr>
          <p:nvPr>
            <p:ph type="sldNum" sz="quarter" idx="5"/>
          </p:nvPr>
        </p:nvSpPr>
        <p:spPr>
          <a:noFill/>
          <a:ln>
            <a:miter lim="800000"/>
            <a:headEnd/>
            <a:tailEnd/>
          </a:ln>
        </p:spPr>
        <p:txBody>
          <a:bodyPr/>
          <a:lstStyle/>
          <a:p>
            <a:fld id="{206451EB-5F12-4ADE-8FC9-2CC7FD55EAE8}" type="slidenum">
              <a:rPr lang="en-US" smtClean="0">
                <a:latin typeface="Arial" charset="0"/>
                <a:cs typeface="Arial" charset="0"/>
              </a:rPr>
              <a:pPr/>
              <a:t>13</a:t>
            </a:fld>
            <a:endParaRPr lang="en-US" smtClean="0">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58372" name="Slide Number Placeholder 3"/>
          <p:cNvSpPr>
            <a:spLocks noGrp="1"/>
          </p:cNvSpPr>
          <p:nvPr>
            <p:ph type="sldNum" sz="quarter" idx="5"/>
          </p:nvPr>
        </p:nvSpPr>
        <p:spPr>
          <a:noFill/>
          <a:ln>
            <a:miter lim="800000"/>
            <a:headEnd/>
            <a:tailEnd/>
          </a:ln>
        </p:spPr>
        <p:txBody>
          <a:bodyPr/>
          <a:lstStyle/>
          <a:p>
            <a:fld id="{77205A1E-4002-493B-9612-E54AF00D05AB}" type="slidenum">
              <a:rPr lang="en-US" smtClean="0">
                <a:latin typeface="Arial" charset="0"/>
                <a:cs typeface="Arial" charset="0"/>
              </a:rPr>
              <a:pPr/>
              <a:t>14</a:t>
            </a:fld>
            <a:endParaRPr lang="en-US" smtClean="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59396" name="Slide Number Placeholder 3"/>
          <p:cNvSpPr>
            <a:spLocks noGrp="1"/>
          </p:cNvSpPr>
          <p:nvPr>
            <p:ph type="sldNum" sz="quarter" idx="5"/>
          </p:nvPr>
        </p:nvSpPr>
        <p:spPr>
          <a:noFill/>
          <a:ln>
            <a:miter lim="800000"/>
            <a:headEnd/>
            <a:tailEnd/>
          </a:ln>
        </p:spPr>
        <p:txBody>
          <a:bodyPr/>
          <a:lstStyle/>
          <a:p>
            <a:fld id="{9AB40C66-F751-4258-9F76-0F67D17B94D0}" type="slidenum">
              <a:rPr lang="en-US" smtClean="0">
                <a:latin typeface="Arial" charset="0"/>
                <a:cs typeface="Arial" charset="0"/>
              </a:rPr>
              <a:pPr/>
              <a:t>15</a:t>
            </a:fld>
            <a:endParaRPr lang="en-US" smtClean="0">
              <a:latin typeface="Arial"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60420" name="Slide Number Placeholder 3"/>
          <p:cNvSpPr>
            <a:spLocks noGrp="1"/>
          </p:cNvSpPr>
          <p:nvPr>
            <p:ph type="sldNum" sz="quarter" idx="5"/>
          </p:nvPr>
        </p:nvSpPr>
        <p:spPr>
          <a:noFill/>
          <a:ln>
            <a:miter lim="800000"/>
            <a:headEnd/>
            <a:tailEnd/>
          </a:ln>
        </p:spPr>
        <p:txBody>
          <a:bodyPr/>
          <a:lstStyle/>
          <a:p>
            <a:fld id="{C66E749E-92B5-4C9D-9CD5-6FE18DEA26E0}" type="slidenum">
              <a:rPr lang="en-US" smtClean="0">
                <a:latin typeface="Arial" charset="0"/>
                <a:cs typeface="Arial" charset="0"/>
              </a:rPr>
              <a:pPr/>
              <a:t>16</a:t>
            </a:fld>
            <a:endParaRPr lang="en-US" smtClean="0">
              <a:latin typeface="Arial"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61444" name="Slide Number Placeholder 3"/>
          <p:cNvSpPr>
            <a:spLocks noGrp="1"/>
          </p:cNvSpPr>
          <p:nvPr>
            <p:ph type="sldNum" sz="quarter" idx="5"/>
          </p:nvPr>
        </p:nvSpPr>
        <p:spPr>
          <a:noFill/>
          <a:ln>
            <a:miter lim="800000"/>
            <a:headEnd/>
            <a:tailEnd/>
          </a:ln>
        </p:spPr>
        <p:txBody>
          <a:bodyPr/>
          <a:lstStyle/>
          <a:p>
            <a:fld id="{218A9E8F-FAAF-4FA9-9D56-3D7EDE5C4F97}" type="slidenum">
              <a:rPr lang="en-US" smtClean="0">
                <a:latin typeface="Arial" charset="0"/>
                <a:cs typeface="Arial" charset="0"/>
              </a:rPr>
              <a:pPr/>
              <a:t>17</a:t>
            </a:fld>
            <a:endParaRPr lang="en-US" smtClean="0">
              <a:latin typeface="Arial"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62468" name="Slide Number Placeholder 3"/>
          <p:cNvSpPr>
            <a:spLocks noGrp="1"/>
          </p:cNvSpPr>
          <p:nvPr>
            <p:ph type="sldNum" sz="quarter" idx="5"/>
          </p:nvPr>
        </p:nvSpPr>
        <p:spPr>
          <a:noFill/>
          <a:ln>
            <a:miter lim="800000"/>
            <a:headEnd/>
            <a:tailEnd/>
          </a:ln>
        </p:spPr>
        <p:txBody>
          <a:bodyPr/>
          <a:lstStyle/>
          <a:p>
            <a:fld id="{9B705A72-9CE0-4C7F-9399-40B28A74FE6E}" type="slidenum">
              <a:rPr lang="en-US" smtClean="0">
                <a:latin typeface="Arial" charset="0"/>
                <a:cs typeface="Arial" charset="0"/>
              </a:rPr>
              <a:pPr/>
              <a:t>18</a:t>
            </a:fld>
            <a:endParaRPr lang="en-US" smtClean="0">
              <a:latin typeface="Arial"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63492" name="Slide Number Placeholder 3"/>
          <p:cNvSpPr>
            <a:spLocks noGrp="1"/>
          </p:cNvSpPr>
          <p:nvPr>
            <p:ph type="sldNum" sz="quarter" idx="5"/>
          </p:nvPr>
        </p:nvSpPr>
        <p:spPr>
          <a:noFill/>
          <a:ln>
            <a:miter lim="800000"/>
            <a:headEnd/>
            <a:tailEnd/>
          </a:ln>
        </p:spPr>
        <p:txBody>
          <a:bodyPr/>
          <a:lstStyle/>
          <a:p>
            <a:fld id="{0FEE7C4A-FE0C-4366-9F25-CFC91686C21C}" type="slidenum">
              <a:rPr lang="en-US" smtClean="0">
                <a:latin typeface="Arial" charset="0"/>
                <a:cs typeface="Arial" charset="0"/>
              </a:rPr>
              <a:pPr/>
              <a:t>19</a:t>
            </a:fld>
            <a:endParaRPr lang="en-US"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46084" name="Slide Number Placeholder 3"/>
          <p:cNvSpPr>
            <a:spLocks noGrp="1"/>
          </p:cNvSpPr>
          <p:nvPr>
            <p:ph type="sldNum" sz="quarter" idx="5"/>
          </p:nvPr>
        </p:nvSpPr>
        <p:spPr>
          <a:noFill/>
          <a:ln>
            <a:miter lim="800000"/>
            <a:headEnd/>
            <a:tailEnd/>
          </a:ln>
        </p:spPr>
        <p:txBody>
          <a:bodyPr/>
          <a:lstStyle/>
          <a:p>
            <a:fld id="{56B6105E-0B33-4A9C-9FCC-F87D8694CF59}" type="slidenum">
              <a:rPr lang="en-US" smtClean="0">
                <a:latin typeface="Arial" charset="0"/>
                <a:cs typeface="Arial" charset="0"/>
              </a:rPr>
              <a:pPr/>
              <a:t>2</a:t>
            </a:fld>
            <a:endParaRPr lang="en-US" smtClean="0">
              <a:latin typeface="Arial"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64516" name="Slide Number Placeholder 3"/>
          <p:cNvSpPr>
            <a:spLocks noGrp="1"/>
          </p:cNvSpPr>
          <p:nvPr>
            <p:ph type="sldNum" sz="quarter" idx="5"/>
          </p:nvPr>
        </p:nvSpPr>
        <p:spPr>
          <a:noFill/>
          <a:ln>
            <a:miter lim="800000"/>
            <a:headEnd/>
            <a:tailEnd/>
          </a:ln>
        </p:spPr>
        <p:txBody>
          <a:bodyPr/>
          <a:lstStyle/>
          <a:p>
            <a:fld id="{33A1D6CC-B187-4B29-BCF7-F028AF3EE943}" type="slidenum">
              <a:rPr lang="en-US" smtClean="0">
                <a:latin typeface="Arial" charset="0"/>
                <a:cs typeface="Arial" charset="0"/>
              </a:rPr>
              <a:pPr/>
              <a:t>20</a:t>
            </a:fld>
            <a:endParaRPr lang="en-US" smtClean="0">
              <a:latin typeface="Arial" charset="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65540" name="Slide Number Placeholder 3"/>
          <p:cNvSpPr>
            <a:spLocks noGrp="1"/>
          </p:cNvSpPr>
          <p:nvPr>
            <p:ph type="sldNum" sz="quarter" idx="5"/>
          </p:nvPr>
        </p:nvSpPr>
        <p:spPr>
          <a:noFill/>
          <a:ln>
            <a:miter lim="800000"/>
            <a:headEnd/>
            <a:tailEnd/>
          </a:ln>
        </p:spPr>
        <p:txBody>
          <a:bodyPr/>
          <a:lstStyle/>
          <a:p>
            <a:fld id="{32B45946-E777-41C7-8A98-E807C2695171}" type="slidenum">
              <a:rPr lang="en-US" smtClean="0">
                <a:latin typeface="Arial" charset="0"/>
                <a:cs typeface="Arial" charset="0"/>
              </a:rPr>
              <a:pPr/>
              <a:t>21</a:t>
            </a:fld>
            <a:endParaRPr lang="en-US" smtClean="0">
              <a:latin typeface="Arial" charset="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66564" name="Slide Number Placeholder 3"/>
          <p:cNvSpPr>
            <a:spLocks noGrp="1"/>
          </p:cNvSpPr>
          <p:nvPr>
            <p:ph type="sldNum" sz="quarter" idx="5"/>
          </p:nvPr>
        </p:nvSpPr>
        <p:spPr>
          <a:noFill/>
          <a:ln>
            <a:miter lim="800000"/>
            <a:headEnd/>
            <a:tailEnd/>
          </a:ln>
        </p:spPr>
        <p:txBody>
          <a:bodyPr/>
          <a:lstStyle/>
          <a:p>
            <a:fld id="{0AF7BC43-8884-4591-A7A8-A07A2F01C4BC}" type="slidenum">
              <a:rPr lang="en-US" smtClean="0">
                <a:latin typeface="Arial" charset="0"/>
                <a:cs typeface="Arial" charset="0"/>
              </a:rPr>
              <a:pPr/>
              <a:t>22</a:t>
            </a:fld>
            <a:endParaRPr lang="en-US" smtClean="0">
              <a:latin typeface="Arial" charset="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67588" name="Slide Number Placeholder 3"/>
          <p:cNvSpPr>
            <a:spLocks noGrp="1"/>
          </p:cNvSpPr>
          <p:nvPr>
            <p:ph type="sldNum" sz="quarter" idx="5"/>
          </p:nvPr>
        </p:nvSpPr>
        <p:spPr>
          <a:noFill/>
          <a:ln>
            <a:miter lim="800000"/>
            <a:headEnd/>
            <a:tailEnd/>
          </a:ln>
        </p:spPr>
        <p:txBody>
          <a:bodyPr/>
          <a:lstStyle/>
          <a:p>
            <a:fld id="{CC82E12D-2D4A-4E9E-9220-11085E3E2789}" type="slidenum">
              <a:rPr lang="en-US" smtClean="0">
                <a:latin typeface="Arial" charset="0"/>
                <a:cs typeface="Arial" charset="0"/>
              </a:rPr>
              <a:pPr/>
              <a:t>23</a:t>
            </a:fld>
            <a:endParaRPr lang="en-US" smtClean="0">
              <a:latin typeface="Arial" charset="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68612" name="Slide Number Placeholder 3"/>
          <p:cNvSpPr>
            <a:spLocks noGrp="1"/>
          </p:cNvSpPr>
          <p:nvPr>
            <p:ph type="sldNum" sz="quarter" idx="5"/>
          </p:nvPr>
        </p:nvSpPr>
        <p:spPr>
          <a:noFill/>
          <a:ln>
            <a:miter lim="800000"/>
            <a:headEnd/>
            <a:tailEnd/>
          </a:ln>
        </p:spPr>
        <p:txBody>
          <a:bodyPr/>
          <a:lstStyle/>
          <a:p>
            <a:fld id="{21175EA8-21DF-4304-9796-CC1582679648}" type="slidenum">
              <a:rPr lang="en-US" smtClean="0">
                <a:latin typeface="Arial" charset="0"/>
                <a:cs typeface="Arial" charset="0"/>
              </a:rPr>
              <a:pPr/>
              <a:t>24</a:t>
            </a:fld>
            <a:endParaRPr lang="en-US" smtClean="0">
              <a:latin typeface="Arial" charset="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69636" name="Slide Number Placeholder 3"/>
          <p:cNvSpPr>
            <a:spLocks noGrp="1"/>
          </p:cNvSpPr>
          <p:nvPr>
            <p:ph type="sldNum" sz="quarter" idx="5"/>
          </p:nvPr>
        </p:nvSpPr>
        <p:spPr>
          <a:noFill/>
          <a:ln>
            <a:miter lim="800000"/>
            <a:headEnd/>
            <a:tailEnd/>
          </a:ln>
        </p:spPr>
        <p:txBody>
          <a:bodyPr/>
          <a:lstStyle/>
          <a:p>
            <a:fld id="{1B7A92BB-1359-4329-94D8-706125554D38}" type="slidenum">
              <a:rPr lang="en-US" smtClean="0">
                <a:latin typeface="Arial" charset="0"/>
                <a:cs typeface="Arial" charset="0"/>
              </a:rPr>
              <a:pPr/>
              <a:t>25</a:t>
            </a:fld>
            <a:endParaRPr lang="en-US" smtClean="0">
              <a:latin typeface="Arial" charset="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70660" name="Slide Number Placeholder 3"/>
          <p:cNvSpPr>
            <a:spLocks noGrp="1"/>
          </p:cNvSpPr>
          <p:nvPr>
            <p:ph type="sldNum" sz="quarter" idx="5"/>
          </p:nvPr>
        </p:nvSpPr>
        <p:spPr>
          <a:noFill/>
          <a:ln>
            <a:miter lim="800000"/>
            <a:headEnd/>
            <a:tailEnd/>
          </a:ln>
        </p:spPr>
        <p:txBody>
          <a:bodyPr/>
          <a:lstStyle/>
          <a:p>
            <a:fld id="{60801DBE-AB4C-47B2-A0F3-AFDB15EAAFB3}" type="slidenum">
              <a:rPr lang="en-US" smtClean="0">
                <a:latin typeface="Arial" charset="0"/>
                <a:cs typeface="Arial" charset="0"/>
              </a:rPr>
              <a:pPr/>
              <a:t>26</a:t>
            </a:fld>
            <a:endParaRPr lang="en-US" smtClean="0">
              <a:latin typeface="Arial" charset="0"/>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71684" name="Slide Number Placeholder 3"/>
          <p:cNvSpPr>
            <a:spLocks noGrp="1"/>
          </p:cNvSpPr>
          <p:nvPr>
            <p:ph type="sldNum" sz="quarter" idx="5"/>
          </p:nvPr>
        </p:nvSpPr>
        <p:spPr>
          <a:noFill/>
          <a:ln>
            <a:miter lim="800000"/>
            <a:headEnd/>
            <a:tailEnd/>
          </a:ln>
        </p:spPr>
        <p:txBody>
          <a:bodyPr/>
          <a:lstStyle/>
          <a:p>
            <a:fld id="{614FC516-FB77-4FEE-A1E8-FD023846C7B8}" type="slidenum">
              <a:rPr lang="en-US" smtClean="0">
                <a:latin typeface="Arial" charset="0"/>
                <a:cs typeface="Arial" charset="0"/>
              </a:rPr>
              <a:pPr/>
              <a:t>27</a:t>
            </a:fld>
            <a:endParaRPr lang="en-US" smtClean="0">
              <a:latin typeface="Arial" charset="0"/>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72708" name="Slide Number Placeholder 3"/>
          <p:cNvSpPr>
            <a:spLocks noGrp="1"/>
          </p:cNvSpPr>
          <p:nvPr>
            <p:ph type="sldNum" sz="quarter" idx="5"/>
          </p:nvPr>
        </p:nvSpPr>
        <p:spPr>
          <a:noFill/>
          <a:ln>
            <a:miter lim="800000"/>
            <a:headEnd/>
            <a:tailEnd/>
          </a:ln>
        </p:spPr>
        <p:txBody>
          <a:bodyPr/>
          <a:lstStyle/>
          <a:p>
            <a:fld id="{5063FCC9-7CF5-4D25-B5AD-24B2F894693C}" type="slidenum">
              <a:rPr lang="en-US" smtClean="0">
                <a:latin typeface="Arial" charset="0"/>
                <a:cs typeface="Arial" charset="0"/>
              </a:rPr>
              <a:pPr/>
              <a:t>28</a:t>
            </a:fld>
            <a:endParaRPr lang="en-US" smtClean="0">
              <a:latin typeface="Arial" charset="0"/>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73732" name="Slide Number Placeholder 3"/>
          <p:cNvSpPr>
            <a:spLocks noGrp="1"/>
          </p:cNvSpPr>
          <p:nvPr>
            <p:ph type="sldNum" sz="quarter" idx="5"/>
          </p:nvPr>
        </p:nvSpPr>
        <p:spPr>
          <a:noFill/>
          <a:ln>
            <a:miter lim="800000"/>
            <a:headEnd/>
            <a:tailEnd/>
          </a:ln>
        </p:spPr>
        <p:txBody>
          <a:bodyPr/>
          <a:lstStyle/>
          <a:p>
            <a:fld id="{D7D8DE22-3B9D-479B-BCBE-6CB7DCEC266A}" type="slidenum">
              <a:rPr lang="en-US" smtClean="0">
                <a:latin typeface="Arial" charset="0"/>
                <a:cs typeface="Arial" charset="0"/>
              </a:rPr>
              <a:pPr/>
              <a:t>29</a:t>
            </a:fld>
            <a:endParaRPr lang="en-US"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47108" name="Slide Number Placeholder 3"/>
          <p:cNvSpPr>
            <a:spLocks noGrp="1"/>
          </p:cNvSpPr>
          <p:nvPr>
            <p:ph type="sldNum" sz="quarter" idx="5"/>
          </p:nvPr>
        </p:nvSpPr>
        <p:spPr>
          <a:noFill/>
          <a:ln>
            <a:miter lim="800000"/>
            <a:headEnd/>
            <a:tailEnd/>
          </a:ln>
        </p:spPr>
        <p:txBody>
          <a:bodyPr/>
          <a:lstStyle/>
          <a:p>
            <a:fld id="{0E98CB8F-7B15-416A-9B39-44E7C5E91399}" type="slidenum">
              <a:rPr lang="en-US" smtClean="0">
                <a:latin typeface="Arial" charset="0"/>
                <a:cs typeface="Arial" charset="0"/>
              </a:rPr>
              <a:pPr/>
              <a:t>3</a:t>
            </a:fld>
            <a:endParaRPr lang="en-US" smtClean="0">
              <a:latin typeface="Arial" charset="0"/>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74756" name="Slide Number Placeholder 3"/>
          <p:cNvSpPr>
            <a:spLocks noGrp="1"/>
          </p:cNvSpPr>
          <p:nvPr>
            <p:ph type="sldNum" sz="quarter" idx="5"/>
          </p:nvPr>
        </p:nvSpPr>
        <p:spPr>
          <a:noFill/>
          <a:ln>
            <a:miter lim="800000"/>
            <a:headEnd/>
            <a:tailEnd/>
          </a:ln>
        </p:spPr>
        <p:txBody>
          <a:bodyPr/>
          <a:lstStyle/>
          <a:p>
            <a:fld id="{38C3A2EF-F691-4084-9390-61678D37E8DD}" type="slidenum">
              <a:rPr lang="en-US" smtClean="0">
                <a:latin typeface="Arial" charset="0"/>
                <a:cs typeface="Arial" charset="0"/>
              </a:rPr>
              <a:pPr/>
              <a:t>30</a:t>
            </a:fld>
            <a:endParaRPr lang="en-US" smtClean="0">
              <a:latin typeface="Arial" charset="0"/>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75780" name="Slide Number Placeholder 3"/>
          <p:cNvSpPr>
            <a:spLocks noGrp="1"/>
          </p:cNvSpPr>
          <p:nvPr>
            <p:ph type="sldNum" sz="quarter" idx="5"/>
          </p:nvPr>
        </p:nvSpPr>
        <p:spPr>
          <a:noFill/>
          <a:ln>
            <a:miter lim="800000"/>
            <a:headEnd/>
            <a:tailEnd/>
          </a:ln>
        </p:spPr>
        <p:txBody>
          <a:bodyPr/>
          <a:lstStyle/>
          <a:p>
            <a:fld id="{11450028-2C89-4FDA-A65A-8B035462FBDD}" type="slidenum">
              <a:rPr lang="en-US" smtClean="0">
                <a:latin typeface="Arial" charset="0"/>
                <a:cs typeface="Arial" charset="0"/>
              </a:rPr>
              <a:pPr/>
              <a:t>31</a:t>
            </a:fld>
            <a:endParaRPr lang="en-US" smtClean="0">
              <a:latin typeface="Arial" charset="0"/>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76804" name="Slide Number Placeholder 3"/>
          <p:cNvSpPr>
            <a:spLocks noGrp="1"/>
          </p:cNvSpPr>
          <p:nvPr>
            <p:ph type="sldNum" sz="quarter" idx="5"/>
          </p:nvPr>
        </p:nvSpPr>
        <p:spPr>
          <a:noFill/>
          <a:ln>
            <a:miter lim="800000"/>
            <a:headEnd/>
            <a:tailEnd/>
          </a:ln>
        </p:spPr>
        <p:txBody>
          <a:bodyPr/>
          <a:lstStyle/>
          <a:p>
            <a:fld id="{A37F5D1B-712E-4D8E-A082-74CFD8D43139}" type="slidenum">
              <a:rPr lang="en-US" smtClean="0">
                <a:latin typeface="Arial" charset="0"/>
                <a:cs typeface="Arial" charset="0"/>
              </a:rPr>
              <a:pPr/>
              <a:t>32</a:t>
            </a:fld>
            <a:endParaRPr lang="en-US" smtClean="0">
              <a:latin typeface="Arial" charset="0"/>
              <a:cs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77828" name="Slide Number Placeholder 3"/>
          <p:cNvSpPr>
            <a:spLocks noGrp="1"/>
          </p:cNvSpPr>
          <p:nvPr>
            <p:ph type="sldNum" sz="quarter" idx="5"/>
          </p:nvPr>
        </p:nvSpPr>
        <p:spPr>
          <a:noFill/>
          <a:ln>
            <a:miter lim="800000"/>
            <a:headEnd/>
            <a:tailEnd/>
          </a:ln>
        </p:spPr>
        <p:txBody>
          <a:bodyPr/>
          <a:lstStyle/>
          <a:p>
            <a:fld id="{18FB0879-B590-4FE0-9D7E-88CC1F562C2D}" type="slidenum">
              <a:rPr lang="en-US" smtClean="0">
                <a:latin typeface="Arial" charset="0"/>
                <a:cs typeface="Arial" charset="0"/>
              </a:rPr>
              <a:pPr/>
              <a:t>33</a:t>
            </a:fld>
            <a:endParaRPr lang="en-US" smtClean="0">
              <a:latin typeface="Arial" charset="0"/>
              <a:cs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78852" name="Slide Number Placeholder 3"/>
          <p:cNvSpPr>
            <a:spLocks noGrp="1"/>
          </p:cNvSpPr>
          <p:nvPr>
            <p:ph type="sldNum" sz="quarter" idx="5"/>
          </p:nvPr>
        </p:nvSpPr>
        <p:spPr>
          <a:noFill/>
          <a:ln>
            <a:miter lim="800000"/>
            <a:headEnd/>
            <a:tailEnd/>
          </a:ln>
        </p:spPr>
        <p:txBody>
          <a:bodyPr/>
          <a:lstStyle/>
          <a:p>
            <a:fld id="{D0CF3EBB-4468-4C6A-B1FC-450EC4B50E9A}" type="slidenum">
              <a:rPr lang="en-US" smtClean="0">
                <a:latin typeface="Arial" charset="0"/>
                <a:cs typeface="Arial" charset="0"/>
              </a:rPr>
              <a:pPr/>
              <a:t>34</a:t>
            </a:fld>
            <a:endParaRPr lang="en-US" smtClean="0">
              <a:latin typeface="Arial" charset="0"/>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79876" name="Slide Number Placeholder 3"/>
          <p:cNvSpPr>
            <a:spLocks noGrp="1"/>
          </p:cNvSpPr>
          <p:nvPr>
            <p:ph type="sldNum" sz="quarter" idx="5"/>
          </p:nvPr>
        </p:nvSpPr>
        <p:spPr>
          <a:noFill/>
          <a:ln>
            <a:miter lim="800000"/>
            <a:headEnd/>
            <a:tailEnd/>
          </a:ln>
        </p:spPr>
        <p:txBody>
          <a:bodyPr/>
          <a:lstStyle/>
          <a:p>
            <a:fld id="{3322AA2B-37BE-42CA-8222-46CAC6608E9E}" type="slidenum">
              <a:rPr lang="en-US" smtClean="0">
                <a:latin typeface="Arial" charset="0"/>
                <a:cs typeface="Arial" charset="0"/>
              </a:rPr>
              <a:pPr/>
              <a:t>35</a:t>
            </a:fld>
            <a:endParaRPr lang="en-US" smtClean="0">
              <a:latin typeface="Arial" charset="0"/>
              <a:cs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80900" name="Slide Number Placeholder 3"/>
          <p:cNvSpPr>
            <a:spLocks noGrp="1"/>
          </p:cNvSpPr>
          <p:nvPr>
            <p:ph type="sldNum" sz="quarter" idx="5"/>
          </p:nvPr>
        </p:nvSpPr>
        <p:spPr>
          <a:noFill/>
          <a:ln>
            <a:miter lim="800000"/>
            <a:headEnd/>
            <a:tailEnd/>
          </a:ln>
        </p:spPr>
        <p:txBody>
          <a:bodyPr/>
          <a:lstStyle/>
          <a:p>
            <a:fld id="{D03D045E-DFF0-4737-92DB-718B2295E152}" type="slidenum">
              <a:rPr lang="en-US" smtClean="0">
                <a:latin typeface="Arial" charset="0"/>
                <a:cs typeface="Arial" charset="0"/>
              </a:rPr>
              <a:pPr/>
              <a:t>36</a:t>
            </a:fld>
            <a:endParaRPr lang="en-US" smtClean="0">
              <a:latin typeface="Arial" charset="0"/>
              <a:cs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81924" name="Slide Number Placeholder 3"/>
          <p:cNvSpPr>
            <a:spLocks noGrp="1"/>
          </p:cNvSpPr>
          <p:nvPr>
            <p:ph type="sldNum" sz="quarter" idx="5"/>
          </p:nvPr>
        </p:nvSpPr>
        <p:spPr>
          <a:noFill/>
          <a:ln>
            <a:miter lim="800000"/>
            <a:headEnd/>
            <a:tailEnd/>
          </a:ln>
        </p:spPr>
        <p:txBody>
          <a:bodyPr/>
          <a:lstStyle/>
          <a:p>
            <a:fld id="{893EC317-1FFF-49AE-A54F-782B1FE92F29}" type="slidenum">
              <a:rPr lang="en-US" smtClean="0">
                <a:latin typeface="Arial" charset="0"/>
                <a:cs typeface="Arial" charset="0"/>
              </a:rPr>
              <a:pPr/>
              <a:t>37</a:t>
            </a:fld>
            <a:endParaRPr lang="en-US" smtClean="0">
              <a:latin typeface="Arial" charset="0"/>
              <a:cs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82948" name="Slide Number Placeholder 3"/>
          <p:cNvSpPr>
            <a:spLocks noGrp="1"/>
          </p:cNvSpPr>
          <p:nvPr>
            <p:ph type="sldNum" sz="quarter" idx="5"/>
          </p:nvPr>
        </p:nvSpPr>
        <p:spPr>
          <a:noFill/>
          <a:ln>
            <a:miter lim="800000"/>
            <a:headEnd/>
            <a:tailEnd/>
          </a:ln>
        </p:spPr>
        <p:txBody>
          <a:bodyPr/>
          <a:lstStyle/>
          <a:p>
            <a:fld id="{09AC3EDC-A9FB-47CA-9E71-7666040E74D8}" type="slidenum">
              <a:rPr lang="en-US" smtClean="0">
                <a:latin typeface="Arial" charset="0"/>
                <a:cs typeface="Arial" charset="0"/>
              </a:rPr>
              <a:pPr/>
              <a:t>38</a:t>
            </a:fld>
            <a:endParaRPr lang="en-US" smtClean="0">
              <a:latin typeface="Arial" charset="0"/>
              <a:cs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83972" name="Slide Number Placeholder 3"/>
          <p:cNvSpPr>
            <a:spLocks noGrp="1"/>
          </p:cNvSpPr>
          <p:nvPr>
            <p:ph type="sldNum" sz="quarter" idx="5"/>
          </p:nvPr>
        </p:nvSpPr>
        <p:spPr>
          <a:noFill/>
          <a:ln>
            <a:miter lim="800000"/>
            <a:headEnd/>
            <a:tailEnd/>
          </a:ln>
        </p:spPr>
        <p:txBody>
          <a:bodyPr/>
          <a:lstStyle/>
          <a:p>
            <a:fld id="{6C142B0D-F5A8-43B6-B9D2-FDFFDD418B6C}" type="slidenum">
              <a:rPr lang="en-US" smtClean="0">
                <a:latin typeface="Arial" charset="0"/>
                <a:cs typeface="Arial" charset="0"/>
              </a:rPr>
              <a:pPr/>
              <a:t>39</a:t>
            </a:fld>
            <a:endParaRPr lang="en-US"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48132" name="Slide Number Placeholder 3"/>
          <p:cNvSpPr>
            <a:spLocks noGrp="1"/>
          </p:cNvSpPr>
          <p:nvPr>
            <p:ph type="sldNum" sz="quarter" idx="5"/>
          </p:nvPr>
        </p:nvSpPr>
        <p:spPr>
          <a:noFill/>
          <a:ln>
            <a:miter lim="800000"/>
            <a:headEnd/>
            <a:tailEnd/>
          </a:ln>
        </p:spPr>
        <p:txBody>
          <a:bodyPr/>
          <a:lstStyle/>
          <a:p>
            <a:fld id="{65A065CD-C77A-4B6B-9D88-46891B6E60C7}" type="slidenum">
              <a:rPr lang="en-US" smtClean="0">
                <a:latin typeface="Arial" charset="0"/>
                <a:cs typeface="Arial" charset="0"/>
              </a:rPr>
              <a:pPr/>
              <a:t>4</a:t>
            </a:fld>
            <a:endParaRPr lang="en-US" smtClean="0">
              <a:latin typeface="Arial" charset="0"/>
              <a:cs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84996" name="Slide Number Placeholder 3"/>
          <p:cNvSpPr>
            <a:spLocks noGrp="1"/>
          </p:cNvSpPr>
          <p:nvPr>
            <p:ph type="sldNum" sz="quarter" idx="5"/>
          </p:nvPr>
        </p:nvSpPr>
        <p:spPr>
          <a:noFill/>
          <a:ln>
            <a:miter lim="800000"/>
            <a:headEnd/>
            <a:tailEnd/>
          </a:ln>
        </p:spPr>
        <p:txBody>
          <a:bodyPr/>
          <a:lstStyle/>
          <a:p>
            <a:fld id="{B0C0D88F-12B4-402D-BC0B-EAF844CD1C43}" type="slidenum">
              <a:rPr lang="en-US" smtClean="0">
                <a:latin typeface="Arial" charset="0"/>
                <a:cs typeface="Arial" charset="0"/>
              </a:rPr>
              <a:pPr/>
              <a:t>40</a:t>
            </a:fld>
            <a:endParaRPr lang="en-US"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49156" name="Slide Number Placeholder 3"/>
          <p:cNvSpPr>
            <a:spLocks noGrp="1"/>
          </p:cNvSpPr>
          <p:nvPr>
            <p:ph type="sldNum" sz="quarter" idx="5"/>
          </p:nvPr>
        </p:nvSpPr>
        <p:spPr>
          <a:noFill/>
          <a:ln>
            <a:miter lim="800000"/>
            <a:headEnd/>
            <a:tailEnd/>
          </a:ln>
        </p:spPr>
        <p:txBody>
          <a:bodyPr/>
          <a:lstStyle/>
          <a:p>
            <a:fld id="{0AF2809A-F74F-4B0C-AC3F-13DD30B2712B}" type="slidenum">
              <a:rPr lang="en-US" smtClean="0">
                <a:latin typeface="Arial" charset="0"/>
                <a:cs typeface="Arial" charset="0"/>
              </a:rPr>
              <a:pPr/>
              <a:t>5</a:t>
            </a:fld>
            <a:endParaRPr lang="en-US"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50180" name="Slide Number Placeholder 3"/>
          <p:cNvSpPr>
            <a:spLocks noGrp="1"/>
          </p:cNvSpPr>
          <p:nvPr>
            <p:ph type="sldNum" sz="quarter" idx="5"/>
          </p:nvPr>
        </p:nvSpPr>
        <p:spPr>
          <a:noFill/>
          <a:ln>
            <a:miter lim="800000"/>
            <a:headEnd/>
            <a:tailEnd/>
          </a:ln>
        </p:spPr>
        <p:txBody>
          <a:bodyPr/>
          <a:lstStyle/>
          <a:p>
            <a:fld id="{CB510A2A-6E8F-4385-99D2-B56E0F7279CA}" type="slidenum">
              <a:rPr lang="en-US" smtClean="0">
                <a:latin typeface="Arial" charset="0"/>
                <a:cs typeface="Arial" charset="0"/>
              </a:rPr>
              <a:pPr/>
              <a:t>6</a:t>
            </a:fld>
            <a:endParaRPr lang="en-US"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51204" name="Slide Number Placeholder 3"/>
          <p:cNvSpPr>
            <a:spLocks noGrp="1"/>
          </p:cNvSpPr>
          <p:nvPr>
            <p:ph type="sldNum" sz="quarter" idx="5"/>
          </p:nvPr>
        </p:nvSpPr>
        <p:spPr>
          <a:noFill/>
          <a:ln>
            <a:miter lim="800000"/>
            <a:headEnd/>
            <a:tailEnd/>
          </a:ln>
        </p:spPr>
        <p:txBody>
          <a:bodyPr/>
          <a:lstStyle/>
          <a:p>
            <a:fld id="{5142B084-A3BD-4819-9394-ED7474A7D4E4}" type="slidenum">
              <a:rPr lang="en-US" smtClean="0">
                <a:latin typeface="Arial" charset="0"/>
                <a:cs typeface="Arial" charset="0"/>
              </a:rPr>
              <a:pPr/>
              <a:t>7</a:t>
            </a:fld>
            <a:endParaRPr lang="en-US"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52228" name="Slide Number Placeholder 3"/>
          <p:cNvSpPr>
            <a:spLocks noGrp="1"/>
          </p:cNvSpPr>
          <p:nvPr>
            <p:ph type="sldNum" sz="quarter" idx="5"/>
          </p:nvPr>
        </p:nvSpPr>
        <p:spPr>
          <a:noFill/>
          <a:ln>
            <a:miter lim="800000"/>
            <a:headEnd/>
            <a:tailEnd/>
          </a:ln>
        </p:spPr>
        <p:txBody>
          <a:bodyPr/>
          <a:lstStyle/>
          <a:p>
            <a:fld id="{21782C11-16EC-4DF8-8E60-4C5132956C69}" type="slidenum">
              <a:rPr lang="en-US" smtClean="0">
                <a:latin typeface="Arial" charset="0"/>
                <a:cs typeface="Arial" charset="0"/>
              </a:rPr>
              <a:pPr/>
              <a:t>8</a:t>
            </a:fld>
            <a:endParaRPr lang="en-US"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p:spPr>
        <p:txBody>
          <a:bodyPr/>
          <a:lstStyle/>
          <a:p>
            <a:pPr eaLnBrk="1" hangingPunct="1"/>
            <a:endParaRPr lang="id-ID" smtClean="0">
              <a:latin typeface="Arial" charset="0"/>
              <a:cs typeface="Arial" charset="0"/>
            </a:endParaRPr>
          </a:p>
        </p:txBody>
      </p:sp>
      <p:sp>
        <p:nvSpPr>
          <p:cNvPr id="53252" name="Slide Number Placeholder 3"/>
          <p:cNvSpPr>
            <a:spLocks noGrp="1"/>
          </p:cNvSpPr>
          <p:nvPr>
            <p:ph type="sldNum" sz="quarter" idx="5"/>
          </p:nvPr>
        </p:nvSpPr>
        <p:spPr>
          <a:noFill/>
          <a:ln>
            <a:miter lim="800000"/>
            <a:headEnd/>
            <a:tailEnd/>
          </a:ln>
        </p:spPr>
        <p:txBody>
          <a:bodyPr/>
          <a:lstStyle/>
          <a:p>
            <a:fld id="{1B63B2CF-BF2E-4526-A8C9-9BDDC0542291}" type="slidenum">
              <a:rPr lang="en-US" smtClean="0">
                <a:latin typeface="Arial" charset="0"/>
                <a:cs typeface="Arial" charset="0"/>
              </a:rPr>
              <a:pPr/>
              <a:t>9</a:t>
            </a:fld>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58938" y="1600200"/>
            <a:ext cx="6837362" cy="3200400"/>
            <a:chOff x="1045" y="1008"/>
            <a:chExt cx="4307" cy="2016"/>
          </a:xfrm>
        </p:grpSpPr>
        <p:sp>
          <p:nvSpPr>
            <p:cNvPr id="5"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algn="ctr">
                <a:defRPr/>
              </a:pPr>
              <a:endParaRPr lang="en-GB" sz="2400">
                <a:latin typeface="Times New Roman" pitchFamily="18" charset="0"/>
              </a:endParaRPr>
            </a:p>
          </p:txBody>
        </p:sp>
        <p:sp>
          <p:nvSpPr>
            <p:cNvPr id="6"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algn="ctr">
                <a:defRPr/>
              </a:pPr>
              <a:endParaRPr lang="en-GB" sz="2400">
                <a:latin typeface="Times New Roman" pitchFamily="18" charset="0"/>
              </a:endParaRPr>
            </a:p>
          </p:txBody>
        </p:sp>
        <p:sp>
          <p:nvSpPr>
            <p:cNvPr id="7"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algn="ctr">
                <a:defRPr/>
              </a:pPr>
              <a:endParaRPr lang="en-GB" sz="2400">
                <a:latin typeface="Times New Roman" pitchFamily="18" charset="0"/>
              </a:endParaRPr>
            </a:p>
          </p:txBody>
        </p:sp>
        <p:sp>
          <p:nvSpPr>
            <p:cNvPr id="8"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algn="ctr">
                <a:defRPr/>
              </a:pPr>
              <a:endParaRPr lang="en-GB" sz="2400">
                <a:latin typeface="Times New Roman" pitchFamily="18" charset="0"/>
              </a:endParaRPr>
            </a:p>
          </p:txBody>
        </p:sp>
        <p:sp>
          <p:nvSpPr>
            <p:cNvPr id="9"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algn="ctr">
                <a:defRPr/>
              </a:pPr>
              <a:endParaRPr lang="en-GB" sz="2400">
                <a:latin typeface="Times New Roman" pitchFamily="18" charset="0"/>
              </a:endParaRPr>
            </a:p>
          </p:txBody>
        </p:sp>
        <p:sp>
          <p:nvSpPr>
            <p:cNvPr id="10"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algn="ctr">
                <a:defRPr/>
              </a:pPr>
              <a:endParaRPr lang="en-GB" sz="2400">
                <a:latin typeface="Times New Roman" pitchFamily="18" charset="0"/>
              </a:endParaRPr>
            </a:p>
          </p:txBody>
        </p:sp>
      </p:grpSp>
      <p:sp>
        <p:nvSpPr>
          <p:cNvPr id="116748" name="Rectangle 12"/>
          <p:cNvSpPr>
            <a:spLocks noGrp="1" noChangeArrowheads="1"/>
          </p:cNvSpPr>
          <p:nvPr>
            <p:ph type="ctrTitle"/>
          </p:nvPr>
        </p:nvSpPr>
        <p:spPr>
          <a:xfrm>
            <a:off x="685800" y="1219200"/>
            <a:ext cx="7772400" cy="1933575"/>
          </a:xfrm>
        </p:spPr>
        <p:txBody>
          <a:bodyPr anchor="b"/>
          <a:lstStyle>
            <a:lvl1pPr algn="r">
              <a:defRPr sz="4400"/>
            </a:lvl1pPr>
          </a:lstStyle>
          <a:p>
            <a:pPr lvl="0"/>
            <a:r>
              <a:rPr lang="en-GB" noProof="0" smtClean="0"/>
              <a:t>Click to edit Master title style</a:t>
            </a:r>
          </a:p>
        </p:txBody>
      </p:sp>
      <p:sp>
        <p:nvSpPr>
          <p:cNvPr id="116749"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pPr lvl="0"/>
            <a:r>
              <a:rPr lang="en-GB" noProof="0" smtClean="0"/>
              <a:t>Click to edit Master subtitle style</a:t>
            </a:r>
          </a:p>
        </p:txBody>
      </p:sp>
      <p:sp>
        <p:nvSpPr>
          <p:cNvPr id="11" name="Rectangle 9"/>
          <p:cNvSpPr>
            <a:spLocks noGrp="1" noChangeArrowheads="1"/>
          </p:cNvSpPr>
          <p:nvPr>
            <p:ph type="dt" sz="half" idx="10"/>
          </p:nvPr>
        </p:nvSpPr>
        <p:spPr/>
        <p:txBody>
          <a:bodyPr/>
          <a:lstStyle>
            <a:lvl1pPr>
              <a:defRPr/>
            </a:lvl1pPr>
          </a:lstStyle>
          <a:p>
            <a:pPr>
              <a:defRPr/>
            </a:pPr>
            <a:endParaRPr lang="en-GB"/>
          </a:p>
        </p:txBody>
      </p:sp>
      <p:sp>
        <p:nvSpPr>
          <p:cNvPr id="12" name="Rectangle 10"/>
          <p:cNvSpPr>
            <a:spLocks noGrp="1" noChangeArrowheads="1"/>
          </p:cNvSpPr>
          <p:nvPr>
            <p:ph type="ftr" sz="quarter" idx="11"/>
          </p:nvPr>
        </p:nvSpPr>
        <p:spPr/>
        <p:txBody>
          <a:bodyPr/>
          <a:lstStyle>
            <a:lvl1pPr>
              <a:defRPr/>
            </a:lvl1pPr>
          </a:lstStyle>
          <a:p>
            <a:pPr>
              <a:defRPr/>
            </a:pPr>
            <a:endParaRPr lang="en-GB"/>
          </a:p>
        </p:txBody>
      </p:sp>
      <p:sp>
        <p:nvSpPr>
          <p:cNvPr id="13" name="Rectangle 11"/>
          <p:cNvSpPr>
            <a:spLocks noGrp="1" noChangeArrowheads="1"/>
          </p:cNvSpPr>
          <p:nvPr>
            <p:ph type="sldNum" sz="quarter" idx="12"/>
          </p:nvPr>
        </p:nvSpPr>
        <p:spPr/>
        <p:txBody>
          <a:bodyPr/>
          <a:lstStyle>
            <a:lvl1pPr>
              <a:defRPr/>
            </a:lvl1pPr>
          </a:lstStyle>
          <a:p>
            <a:pPr>
              <a:defRPr/>
            </a:pPr>
            <a:fld id="{CDF30FA5-4A0A-4DB1-847F-39B823D5C820}"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GB"/>
          </a:p>
        </p:txBody>
      </p:sp>
      <p:sp>
        <p:nvSpPr>
          <p:cNvPr id="5" name="Rectangle 10"/>
          <p:cNvSpPr>
            <a:spLocks noGrp="1" noChangeArrowheads="1"/>
          </p:cNvSpPr>
          <p:nvPr>
            <p:ph type="ftr" sz="quarter" idx="11"/>
          </p:nvPr>
        </p:nvSpPr>
        <p:spPr>
          <a:ln/>
        </p:spPr>
        <p:txBody>
          <a:bodyPr/>
          <a:lstStyle>
            <a:lvl1pPr>
              <a:defRPr/>
            </a:lvl1pPr>
          </a:lstStyle>
          <a:p>
            <a:pPr>
              <a:defRPr/>
            </a:pPr>
            <a:endParaRPr lang="en-GB"/>
          </a:p>
        </p:txBody>
      </p:sp>
      <p:sp>
        <p:nvSpPr>
          <p:cNvPr id="6" name="Rectangle 11"/>
          <p:cNvSpPr>
            <a:spLocks noGrp="1" noChangeArrowheads="1"/>
          </p:cNvSpPr>
          <p:nvPr>
            <p:ph type="sldNum" sz="quarter" idx="12"/>
          </p:nvPr>
        </p:nvSpPr>
        <p:spPr>
          <a:ln/>
        </p:spPr>
        <p:txBody>
          <a:bodyPr/>
          <a:lstStyle>
            <a:lvl1pPr>
              <a:defRPr/>
            </a:lvl1pPr>
          </a:lstStyle>
          <a:p>
            <a:pPr>
              <a:defRPr/>
            </a:pPr>
            <a:fld id="{D683D1B3-BAAC-4E45-BC9D-E1EB628522E0}"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GB"/>
          </a:p>
        </p:txBody>
      </p:sp>
      <p:sp>
        <p:nvSpPr>
          <p:cNvPr id="5" name="Rectangle 10"/>
          <p:cNvSpPr>
            <a:spLocks noGrp="1" noChangeArrowheads="1"/>
          </p:cNvSpPr>
          <p:nvPr>
            <p:ph type="ftr" sz="quarter" idx="11"/>
          </p:nvPr>
        </p:nvSpPr>
        <p:spPr>
          <a:ln/>
        </p:spPr>
        <p:txBody>
          <a:bodyPr/>
          <a:lstStyle>
            <a:lvl1pPr>
              <a:defRPr/>
            </a:lvl1pPr>
          </a:lstStyle>
          <a:p>
            <a:pPr>
              <a:defRPr/>
            </a:pPr>
            <a:endParaRPr lang="en-GB"/>
          </a:p>
        </p:txBody>
      </p:sp>
      <p:sp>
        <p:nvSpPr>
          <p:cNvPr id="6" name="Rectangle 11"/>
          <p:cNvSpPr>
            <a:spLocks noGrp="1" noChangeArrowheads="1"/>
          </p:cNvSpPr>
          <p:nvPr>
            <p:ph type="sldNum" sz="quarter" idx="12"/>
          </p:nvPr>
        </p:nvSpPr>
        <p:spPr>
          <a:ln/>
        </p:spPr>
        <p:txBody>
          <a:bodyPr/>
          <a:lstStyle>
            <a:lvl1pPr>
              <a:defRPr/>
            </a:lvl1pPr>
          </a:lstStyle>
          <a:p>
            <a:pPr>
              <a:defRPr/>
            </a:pPr>
            <a:fld id="{DBE78811-5E4A-448E-A99C-245286C0CEB9}"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GB"/>
          </a:p>
        </p:txBody>
      </p:sp>
      <p:sp>
        <p:nvSpPr>
          <p:cNvPr id="5" name="Rectangle 10"/>
          <p:cNvSpPr>
            <a:spLocks noGrp="1" noChangeArrowheads="1"/>
          </p:cNvSpPr>
          <p:nvPr>
            <p:ph type="ftr" sz="quarter" idx="11"/>
          </p:nvPr>
        </p:nvSpPr>
        <p:spPr>
          <a:ln/>
        </p:spPr>
        <p:txBody>
          <a:bodyPr/>
          <a:lstStyle>
            <a:lvl1pPr>
              <a:defRPr/>
            </a:lvl1pPr>
          </a:lstStyle>
          <a:p>
            <a:pPr>
              <a:defRPr/>
            </a:pPr>
            <a:endParaRPr lang="en-GB"/>
          </a:p>
        </p:txBody>
      </p:sp>
      <p:sp>
        <p:nvSpPr>
          <p:cNvPr id="6" name="Rectangle 11"/>
          <p:cNvSpPr>
            <a:spLocks noGrp="1" noChangeArrowheads="1"/>
          </p:cNvSpPr>
          <p:nvPr>
            <p:ph type="sldNum" sz="quarter" idx="12"/>
          </p:nvPr>
        </p:nvSpPr>
        <p:spPr>
          <a:ln/>
        </p:spPr>
        <p:txBody>
          <a:bodyPr/>
          <a:lstStyle>
            <a:lvl1pPr>
              <a:defRPr/>
            </a:lvl1pPr>
          </a:lstStyle>
          <a:p>
            <a:pPr>
              <a:defRPr/>
            </a:pPr>
            <a:fld id="{276C2056-CD4D-4B6C-8393-687FC3EB3268}"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GB"/>
          </a:p>
        </p:txBody>
      </p:sp>
      <p:sp>
        <p:nvSpPr>
          <p:cNvPr id="5" name="Rectangle 10"/>
          <p:cNvSpPr>
            <a:spLocks noGrp="1" noChangeArrowheads="1"/>
          </p:cNvSpPr>
          <p:nvPr>
            <p:ph type="ftr" sz="quarter" idx="11"/>
          </p:nvPr>
        </p:nvSpPr>
        <p:spPr>
          <a:ln/>
        </p:spPr>
        <p:txBody>
          <a:bodyPr/>
          <a:lstStyle>
            <a:lvl1pPr>
              <a:defRPr/>
            </a:lvl1pPr>
          </a:lstStyle>
          <a:p>
            <a:pPr>
              <a:defRPr/>
            </a:pPr>
            <a:endParaRPr lang="en-GB"/>
          </a:p>
        </p:txBody>
      </p:sp>
      <p:sp>
        <p:nvSpPr>
          <p:cNvPr id="6" name="Rectangle 11"/>
          <p:cNvSpPr>
            <a:spLocks noGrp="1" noChangeArrowheads="1"/>
          </p:cNvSpPr>
          <p:nvPr>
            <p:ph type="sldNum" sz="quarter" idx="12"/>
          </p:nvPr>
        </p:nvSpPr>
        <p:spPr>
          <a:ln/>
        </p:spPr>
        <p:txBody>
          <a:bodyPr/>
          <a:lstStyle>
            <a:lvl1pPr>
              <a:defRPr/>
            </a:lvl1pPr>
          </a:lstStyle>
          <a:p>
            <a:pPr>
              <a:defRPr/>
            </a:pPr>
            <a:fld id="{F7A7C584-A967-4987-981B-664986BBDC8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GB"/>
          </a:p>
        </p:txBody>
      </p:sp>
      <p:sp>
        <p:nvSpPr>
          <p:cNvPr id="6" name="Rectangle 10"/>
          <p:cNvSpPr>
            <a:spLocks noGrp="1" noChangeArrowheads="1"/>
          </p:cNvSpPr>
          <p:nvPr>
            <p:ph type="ftr" sz="quarter" idx="11"/>
          </p:nvPr>
        </p:nvSpPr>
        <p:spPr>
          <a:ln/>
        </p:spPr>
        <p:txBody>
          <a:bodyPr/>
          <a:lstStyle>
            <a:lvl1pPr>
              <a:defRPr/>
            </a:lvl1pPr>
          </a:lstStyle>
          <a:p>
            <a:pPr>
              <a:defRPr/>
            </a:pPr>
            <a:endParaRPr lang="en-GB"/>
          </a:p>
        </p:txBody>
      </p:sp>
      <p:sp>
        <p:nvSpPr>
          <p:cNvPr id="7" name="Rectangle 11"/>
          <p:cNvSpPr>
            <a:spLocks noGrp="1" noChangeArrowheads="1"/>
          </p:cNvSpPr>
          <p:nvPr>
            <p:ph type="sldNum" sz="quarter" idx="12"/>
          </p:nvPr>
        </p:nvSpPr>
        <p:spPr>
          <a:ln/>
        </p:spPr>
        <p:txBody>
          <a:bodyPr/>
          <a:lstStyle>
            <a:lvl1pPr>
              <a:defRPr/>
            </a:lvl1pPr>
          </a:lstStyle>
          <a:p>
            <a:pPr>
              <a:defRPr/>
            </a:pPr>
            <a:fld id="{032A515A-7CA2-45F5-B2CA-DBAAB735594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GB"/>
          </a:p>
        </p:txBody>
      </p:sp>
      <p:sp>
        <p:nvSpPr>
          <p:cNvPr id="8" name="Rectangle 10"/>
          <p:cNvSpPr>
            <a:spLocks noGrp="1" noChangeArrowheads="1"/>
          </p:cNvSpPr>
          <p:nvPr>
            <p:ph type="ftr" sz="quarter" idx="11"/>
          </p:nvPr>
        </p:nvSpPr>
        <p:spPr>
          <a:ln/>
        </p:spPr>
        <p:txBody>
          <a:bodyPr/>
          <a:lstStyle>
            <a:lvl1pPr>
              <a:defRPr/>
            </a:lvl1pPr>
          </a:lstStyle>
          <a:p>
            <a:pPr>
              <a:defRPr/>
            </a:pPr>
            <a:endParaRPr lang="en-GB"/>
          </a:p>
        </p:txBody>
      </p:sp>
      <p:sp>
        <p:nvSpPr>
          <p:cNvPr id="9" name="Rectangle 11"/>
          <p:cNvSpPr>
            <a:spLocks noGrp="1" noChangeArrowheads="1"/>
          </p:cNvSpPr>
          <p:nvPr>
            <p:ph type="sldNum" sz="quarter" idx="12"/>
          </p:nvPr>
        </p:nvSpPr>
        <p:spPr>
          <a:ln/>
        </p:spPr>
        <p:txBody>
          <a:bodyPr/>
          <a:lstStyle>
            <a:lvl1pPr>
              <a:defRPr/>
            </a:lvl1pPr>
          </a:lstStyle>
          <a:p>
            <a:pPr>
              <a:defRPr/>
            </a:pPr>
            <a:fld id="{6E62C413-FAE9-4FE4-818B-884666B110D8}"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GB"/>
          </a:p>
        </p:txBody>
      </p:sp>
      <p:sp>
        <p:nvSpPr>
          <p:cNvPr id="4" name="Rectangle 10"/>
          <p:cNvSpPr>
            <a:spLocks noGrp="1" noChangeArrowheads="1"/>
          </p:cNvSpPr>
          <p:nvPr>
            <p:ph type="ftr" sz="quarter" idx="11"/>
          </p:nvPr>
        </p:nvSpPr>
        <p:spPr>
          <a:ln/>
        </p:spPr>
        <p:txBody>
          <a:bodyPr/>
          <a:lstStyle>
            <a:lvl1pPr>
              <a:defRPr/>
            </a:lvl1pPr>
          </a:lstStyle>
          <a:p>
            <a:pPr>
              <a:defRPr/>
            </a:pPr>
            <a:endParaRPr lang="en-GB"/>
          </a:p>
        </p:txBody>
      </p:sp>
      <p:sp>
        <p:nvSpPr>
          <p:cNvPr id="5" name="Rectangle 11"/>
          <p:cNvSpPr>
            <a:spLocks noGrp="1" noChangeArrowheads="1"/>
          </p:cNvSpPr>
          <p:nvPr>
            <p:ph type="sldNum" sz="quarter" idx="12"/>
          </p:nvPr>
        </p:nvSpPr>
        <p:spPr>
          <a:ln/>
        </p:spPr>
        <p:txBody>
          <a:bodyPr/>
          <a:lstStyle>
            <a:lvl1pPr>
              <a:defRPr/>
            </a:lvl1pPr>
          </a:lstStyle>
          <a:p>
            <a:pPr>
              <a:defRPr/>
            </a:pPr>
            <a:fld id="{CEE1B75A-82B9-4C11-A02F-8BA813481D57}"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GB"/>
          </a:p>
        </p:txBody>
      </p:sp>
      <p:sp>
        <p:nvSpPr>
          <p:cNvPr id="3" name="Rectangle 10"/>
          <p:cNvSpPr>
            <a:spLocks noGrp="1" noChangeArrowheads="1"/>
          </p:cNvSpPr>
          <p:nvPr>
            <p:ph type="ftr" sz="quarter" idx="11"/>
          </p:nvPr>
        </p:nvSpPr>
        <p:spPr>
          <a:ln/>
        </p:spPr>
        <p:txBody>
          <a:bodyPr/>
          <a:lstStyle>
            <a:lvl1pPr>
              <a:defRPr/>
            </a:lvl1pPr>
          </a:lstStyle>
          <a:p>
            <a:pPr>
              <a:defRPr/>
            </a:pPr>
            <a:endParaRPr lang="en-GB"/>
          </a:p>
        </p:txBody>
      </p:sp>
      <p:sp>
        <p:nvSpPr>
          <p:cNvPr id="4" name="Rectangle 11"/>
          <p:cNvSpPr>
            <a:spLocks noGrp="1" noChangeArrowheads="1"/>
          </p:cNvSpPr>
          <p:nvPr>
            <p:ph type="sldNum" sz="quarter" idx="12"/>
          </p:nvPr>
        </p:nvSpPr>
        <p:spPr>
          <a:ln/>
        </p:spPr>
        <p:txBody>
          <a:bodyPr/>
          <a:lstStyle>
            <a:lvl1pPr>
              <a:defRPr/>
            </a:lvl1pPr>
          </a:lstStyle>
          <a:p>
            <a:pPr>
              <a:defRPr/>
            </a:pPr>
            <a:fld id="{8CAD8C98-3413-403E-9210-C3B6762291FA}"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GB"/>
          </a:p>
        </p:txBody>
      </p:sp>
      <p:sp>
        <p:nvSpPr>
          <p:cNvPr id="6" name="Rectangle 10"/>
          <p:cNvSpPr>
            <a:spLocks noGrp="1" noChangeArrowheads="1"/>
          </p:cNvSpPr>
          <p:nvPr>
            <p:ph type="ftr" sz="quarter" idx="11"/>
          </p:nvPr>
        </p:nvSpPr>
        <p:spPr>
          <a:ln/>
        </p:spPr>
        <p:txBody>
          <a:bodyPr/>
          <a:lstStyle>
            <a:lvl1pPr>
              <a:defRPr/>
            </a:lvl1pPr>
          </a:lstStyle>
          <a:p>
            <a:pPr>
              <a:defRPr/>
            </a:pPr>
            <a:endParaRPr lang="en-GB"/>
          </a:p>
        </p:txBody>
      </p:sp>
      <p:sp>
        <p:nvSpPr>
          <p:cNvPr id="7" name="Rectangle 11"/>
          <p:cNvSpPr>
            <a:spLocks noGrp="1" noChangeArrowheads="1"/>
          </p:cNvSpPr>
          <p:nvPr>
            <p:ph type="sldNum" sz="quarter" idx="12"/>
          </p:nvPr>
        </p:nvSpPr>
        <p:spPr>
          <a:ln/>
        </p:spPr>
        <p:txBody>
          <a:bodyPr/>
          <a:lstStyle>
            <a:lvl1pPr>
              <a:defRPr/>
            </a:lvl1pPr>
          </a:lstStyle>
          <a:p>
            <a:pPr>
              <a:defRPr/>
            </a:pPr>
            <a:fld id="{FE799FAD-FF48-417A-8F12-454D4FA10D0E}"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GB"/>
          </a:p>
        </p:txBody>
      </p:sp>
      <p:sp>
        <p:nvSpPr>
          <p:cNvPr id="6" name="Rectangle 10"/>
          <p:cNvSpPr>
            <a:spLocks noGrp="1" noChangeArrowheads="1"/>
          </p:cNvSpPr>
          <p:nvPr>
            <p:ph type="ftr" sz="quarter" idx="11"/>
          </p:nvPr>
        </p:nvSpPr>
        <p:spPr>
          <a:ln/>
        </p:spPr>
        <p:txBody>
          <a:bodyPr/>
          <a:lstStyle>
            <a:lvl1pPr>
              <a:defRPr/>
            </a:lvl1pPr>
          </a:lstStyle>
          <a:p>
            <a:pPr>
              <a:defRPr/>
            </a:pPr>
            <a:endParaRPr lang="en-GB"/>
          </a:p>
        </p:txBody>
      </p:sp>
      <p:sp>
        <p:nvSpPr>
          <p:cNvPr id="7" name="Rectangle 11"/>
          <p:cNvSpPr>
            <a:spLocks noGrp="1" noChangeArrowheads="1"/>
          </p:cNvSpPr>
          <p:nvPr>
            <p:ph type="sldNum" sz="quarter" idx="12"/>
          </p:nvPr>
        </p:nvSpPr>
        <p:spPr>
          <a:ln/>
        </p:spPr>
        <p:txBody>
          <a:bodyPr/>
          <a:lstStyle>
            <a:lvl1pPr>
              <a:defRPr/>
            </a:lvl1pPr>
          </a:lstStyle>
          <a:p>
            <a:pPr>
              <a:defRPr/>
            </a:pPr>
            <a:fld id="{364063F9-4B32-426B-8097-D9EAE2DFD54C}"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1071563" y="304800"/>
            <a:ext cx="7615237" cy="1106488"/>
            <a:chOff x="675" y="192"/>
            <a:chExt cx="4797" cy="697"/>
          </a:xfrm>
        </p:grpSpPr>
        <p:sp>
          <p:nvSpPr>
            <p:cNvPr id="1032"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algn="ctr">
                <a:defRPr/>
              </a:pPr>
              <a:endParaRPr lang="en-GB" sz="2400">
                <a:latin typeface="Times New Roman" pitchFamily="18" charset="0"/>
              </a:endParaRPr>
            </a:p>
          </p:txBody>
        </p:sp>
        <p:sp>
          <p:nvSpPr>
            <p:cNvPr id="1033"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algn="ctr">
                <a:defRPr/>
              </a:pPr>
              <a:endParaRPr lang="en-GB" sz="2400">
                <a:latin typeface="Times New Roman" pitchFamily="18" charset="0"/>
              </a:endParaRPr>
            </a:p>
          </p:txBody>
        </p:sp>
        <p:sp>
          <p:nvSpPr>
            <p:cNvPr id="1034"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algn="ctr">
                <a:defRPr/>
              </a:pPr>
              <a:endParaRPr lang="en-GB" sz="2400">
                <a:latin typeface="Times New Roman" pitchFamily="18" charset="0"/>
              </a:endParaRPr>
            </a:p>
          </p:txBody>
        </p:sp>
        <p:sp>
          <p:nvSpPr>
            <p:cNvPr id="1035"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algn="ctr">
                <a:defRPr/>
              </a:pPr>
              <a:endParaRPr lang="en-GB" sz="2400">
                <a:latin typeface="Times New Roman" pitchFamily="18" charset="0"/>
              </a:endParaRPr>
            </a:p>
          </p:txBody>
        </p:sp>
        <p:sp>
          <p:nvSpPr>
            <p:cNvPr id="1036"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algn="ctr">
                <a:defRPr/>
              </a:pPr>
              <a:endParaRPr lang="en-GB" sz="2400">
                <a:latin typeface="Times New Roman" pitchFamily="18" charset="0"/>
              </a:endParaRPr>
            </a:p>
          </p:txBody>
        </p:sp>
      </p:grpSp>
      <p:sp>
        <p:nvSpPr>
          <p:cNvPr id="2051"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15721" name="Rectangle 9"/>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000">
                <a:latin typeface="Arial" pitchFamily="34" charset="0"/>
                <a:cs typeface="Arial" pitchFamily="34" charset="0"/>
              </a:defRPr>
            </a:lvl1pPr>
          </a:lstStyle>
          <a:p>
            <a:pPr>
              <a:defRPr/>
            </a:pPr>
            <a:endParaRPr lang="en-GB"/>
          </a:p>
        </p:txBody>
      </p:sp>
      <p:sp>
        <p:nvSpPr>
          <p:cNvPr id="115722" name="Rectangle 1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a:defRPr sz="1000">
                <a:latin typeface="Arial" pitchFamily="34" charset="0"/>
                <a:cs typeface="Arial" pitchFamily="34" charset="0"/>
              </a:defRPr>
            </a:lvl1pPr>
          </a:lstStyle>
          <a:p>
            <a:pPr>
              <a:defRPr/>
            </a:pPr>
            <a:endParaRPr lang="en-GB"/>
          </a:p>
        </p:txBody>
      </p:sp>
      <p:sp>
        <p:nvSpPr>
          <p:cNvPr id="115723" name="Rectangle 11"/>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000">
                <a:latin typeface="Arial" pitchFamily="34" charset="0"/>
                <a:cs typeface="Arial" pitchFamily="34" charset="0"/>
              </a:defRPr>
            </a:lvl1pPr>
          </a:lstStyle>
          <a:p>
            <a:pPr>
              <a:defRPr/>
            </a:pPr>
            <a:fld id="{06D5DB92-2888-4798-BF4E-F01EC19F173D}" type="slidenum">
              <a:rPr lang="en-GB"/>
              <a:pPr>
                <a:defRPr/>
              </a:pPr>
              <a:t>‹#›</a:t>
            </a:fld>
            <a:endParaRPr lang="en-GB"/>
          </a:p>
        </p:txBody>
      </p:sp>
      <p:sp>
        <p:nvSpPr>
          <p:cNvPr id="2055"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Tree>
  </p:cSld>
  <p:clrMap bg1="lt1" tx1="dk1" bg2="lt2" tx2="dk2" accent1="accent1" accent2="accent2" accent3="accent3" accent4="accent4" accent5="accent5" accent6="accent6" hlink="hlink" folHlink="folHlink"/>
  <p:sldLayoutIdLst>
    <p:sldLayoutId id="2147483686"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pitchFamily="34" charset="0"/>
          <a:cs typeface="Arial" pitchFamily="34" charset="0"/>
        </a:defRPr>
      </a:lvl2pPr>
      <a:lvl3pPr algn="l" rtl="0" eaLnBrk="0" fontAlgn="base" hangingPunct="0">
        <a:spcBef>
          <a:spcPct val="0"/>
        </a:spcBef>
        <a:spcAft>
          <a:spcPct val="0"/>
        </a:spcAft>
        <a:defRPr sz="3800">
          <a:solidFill>
            <a:schemeClr val="tx2"/>
          </a:solidFill>
          <a:latin typeface="Arial" pitchFamily="34" charset="0"/>
          <a:cs typeface="Arial" pitchFamily="34" charset="0"/>
        </a:defRPr>
      </a:lvl3pPr>
      <a:lvl4pPr algn="l" rtl="0" eaLnBrk="0" fontAlgn="base" hangingPunct="0">
        <a:spcBef>
          <a:spcPct val="0"/>
        </a:spcBef>
        <a:spcAft>
          <a:spcPct val="0"/>
        </a:spcAft>
        <a:defRPr sz="3800">
          <a:solidFill>
            <a:schemeClr val="tx2"/>
          </a:solidFill>
          <a:latin typeface="Arial" pitchFamily="34" charset="0"/>
          <a:cs typeface="Arial" pitchFamily="34" charset="0"/>
        </a:defRPr>
      </a:lvl4pPr>
      <a:lvl5pPr algn="l" rtl="0" eaLnBrk="0" fontAlgn="base" hangingPunct="0">
        <a:spcBef>
          <a:spcPct val="0"/>
        </a:spcBef>
        <a:spcAft>
          <a:spcPct val="0"/>
        </a:spcAft>
        <a:defRPr sz="3800">
          <a:solidFill>
            <a:schemeClr val="tx2"/>
          </a:solidFill>
          <a:latin typeface="Arial" pitchFamily="34" charset="0"/>
          <a:cs typeface="Arial" pitchFamily="34" charset="0"/>
        </a:defRPr>
      </a:lvl5pPr>
      <a:lvl6pPr marL="457200" algn="l" rtl="0" fontAlgn="base">
        <a:spcBef>
          <a:spcPct val="0"/>
        </a:spcBef>
        <a:spcAft>
          <a:spcPct val="0"/>
        </a:spcAft>
        <a:defRPr sz="3800">
          <a:solidFill>
            <a:schemeClr val="tx2"/>
          </a:solidFill>
          <a:latin typeface="Arial" pitchFamily="34" charset="0"/>
          <a:cs typeface="Arial" pitchFamily="34" charset="0"/>
        </a:defRPr>
      </a:lvl6pPr>
      <a:lvl7pPr marL="914400" algn="l" rtl="0" fontAlgn="base">
        <a:spcBef>
          <a:spcPct val="0"/>
        </a:spcBef>
        <a:spcAft>
          <a:spcPct val="0"/>
        </a:spcAft>
        <a:defRPr sz="3800">
          <a:solidFill>
            <a:schemeClr val="tx2"/>
          </a:solidFill>
          <a:latin typeface="Arial" pitchFamily="34" charset="0"/>
          <a:cs typeface="Arial" pitchFamily="34" charset="0"/>
        </a:defRPr>
      </a:lvl7pPr>
      <a:lvl8pPr marL="1371600" algn="l" rtl="0" fontAlgn="base">
        <a:spcBef>
          <a:spcPct val="0"/>
        </a:spcBef>
        <a:spcAft>
          <a:spcPct val="0"/>
        </a:spcAft>
        <a:defRPr sz="3800">
          <a:solidFill>
            <a:schemeClr val="tx2"/>
          </a:solidFill>
          <a:latin typeface="Arial" pitchFamily="34" charset="0"/>
          <a:cs typeface="Arial" pitchFamily="34" charset="0"/>
        </a:defRPr>
      </a:lvl8pPr>
      <a:lvl9pPr marL="1828800" algn="l" rtl="0" fontAlgn="base">
        <a:spcBef>
          <a:spcPct val="0"/>
        </a:spcBef>
        <a:spcAft>
          <a:spcPct val="0"/>
        </a:spcAft>
        <a:defRPr sz="38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1"/>
        </a:buClr>
        <a:buFont typeface="Wingdings" pitchFamily="2" charset="2"/>
        <a:buChar char="l"/>
        <a:defRPr sz="2300">
          <a:solidFill>
            <a:schemeClr val="tx1"/>
          </a:solidFill>
          <a:latin typeface="+mn-lt"/>
          <a:cs typeface="+mn-cs"/>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8.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3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9.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1447800"/>
            <a:ext cx="7772400" cy="1295400"/>
          </a:xfrm>
        </p:spPr>
        <p:txBody>
          <a:bodyPr/>
          <a:lstStyle/>
          <a:p>
            <a:pPr eaLnBrk="1" hangingPunct="1"/>
            <a:r>
              <a:rPr lang="en-US" sz="4800" smtClean="0">
                <a:solidFill>
                  <a:srgbClr val="FF6600"/>
                </a:solidFill>
              </a:rPr>
              <a:t>ETIKA </a:t>
            </a:r>
            <a:r>
              <a:rPr lang="id-ID" sz="4800" smtClean="0">
                <a:solidFill>
                  <a:srgbClr val="FF6600"/>
                </a:solidFill>
              </a:rPr>
              <a:t>MORAL &amp; HUKUM DLM </a:t>
            </a:r>
            <a:r>
              <a:rPr lang="en-US" sz="4800" smtClean="0">
                <a:solidFill>
                  <a:srgbClr val="FF6600"/>
                </a:solidFill>
              </a:rPr>
              <a:t>PROFESI</a:t>
            </a:r>
          </a:p>
        </p:txBody>
      </p:sp>
      <p:sp>
        <p:nvSpPr>
          <p:cNvPr id="4099" name="Rectangle 3"/>
          <p:cNvSpPr>
            <a:spLocks noGrp="1" noChangeArrowheads="1"/>
          </p:cNvSpPr>
          <p:nvPr>
            <p:ph type="subTitle" idx="1"/>
          </p:nvPr>
        </p:nvSpPr>
        <p:spPr>
          <a:xfrm>
            <a:off x="1371600" y="2971800"/>
            <a:ext cx="6400800" cy="1676400"/>
          </a:xfrm>
        </p:spPr>
        <p:txBody>
          <a:bodyPr/>
          <a:lstStyle/>
          <a:p>
            <a:pPr eaLnBrk="1" hangingPunct="1">
              <a:lnSpc>
                <a:spcPct val="90000"/>
              </a:lnSpc>
            </a:pPr>
            <a:endParaRPr lang="en-US" smtClean="0"/>
          </a:p>
          <a:p>
            <a:pPr eaLnBrk="1" hangingPunct="1">
              <a:lnSpc>
                <a:spcPct val="90000"/>
              </a:lnSpc>
            </a:pPr>
            <a:endParaRPr lang="en-US" smtClean="0"/>
          </a:p>
          <a:p>
            <a:pPr eaLnBrk="1" hangingPunct="1">
              <a:lnSpc>
                <a:spcPct val="90000"/>
              </a:lnSpc>
            </a:pPr>
            <a:r>
              <a:rPr lang="id-ID" smtClean="0">
                <a:solidFill>
                  <a:schemeClr val="accent2"/>
                </a:solidFill>
              </a:rPr>
              <a:t>Endy SA</a:t>
            </a:r>
            <a:endParaRPr lang="en-US" smtClean="0">
              <a:solidFill>
                <a:schemeClr val="accent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Line 2"/>
          <p:cNvSpPr>
            <a:spLocks noChangeShapeType="1"/>
          </p:cNvSpPr>
          <p:nvPr/>
        </p:nvSpPr>
        <p:spPr bwMode="auto">
          <a:xfrm>
            <a:off x="2590800" y="2133600"/>
            <a:ext cx="1143000" cy="0"/>
          </a:xfrm>
          <a:prstGeom prst="line">
            <a:avLst/>
          </a:prstGeom>
          <a:noFill/>
          <a:ln w="38100">
            <a:solidFill>
              <a:schemeClr val="tx1"/>
            </a:solidFill>
            <a:round/>
            <a:headEnd/>
            <a:tailEnd/>
          </a:ln>
        </p:spPr>
        <p:txBody>
          <a:bodyPr/>
          <a:lstStyle/>
          <a:p>
            <a:endParaRPr lang="id-ID"/>
          </a:p>
        </p:txBody>
      </p:sp>
      <p:sp>
        <p:nvSpPr>
          <p:cNvPr id="72707" name="Line 3"/>
          <p:cNvSpPr>
            <a:spLocks noChangeShapeType="1"/>
          </p:cNvSpPr>
          <p:nvPr/>
        </p:nvSpPr>
        <p:spPr bwMode="auto">
          <a:xfrm>
            <a:off x="2590800" y="3657600"/>
            <a:ext cx="1143000" cy="0"/>
          </a:xfrm>
          <a:prstGeom prst="line">
            <a:avLst/>
          </a:prstGeom>
          <a:noFill/>
          <a:ln w="38100">
            <a:solidFill>
              <a:schemeClr val="tx1"/>
            </a:solidFill>
            <a:round/>
            <a:headEnd/>
            <a:tailEnd/>
          </a:ln>
        </p:spPr>
        <p:txBody>
          <a:bodyPr/>
          <a:lstStyle/>
          <a:p>
            <a:endParaRPr lang="id-ID"/>
          </a:p>
        </p:txBody>
      </p:sp>
      <p:sp>
        <p:nvSpPr>
          <p:cNvPr id="72708" name="Line 4"/>
          <p:cNvSpPr>
            <a:spLocks noChangeShapeType="1"/>
          </p:cNvSpPr>
          <p:nvPr/>
        </p:nvSpPr>
        <p:spPr bwMode="auto">
          <a:xfrm>
            <a:off x="2590800" y="4953000"/>
            <a:ext cx="1143000" cy="0"/>
          </a:xfrm>
          <a:prstGeom prst="line">
            <a:avLst/>
          </a:prstGeom>
          <a:noFill/>
          <a:ln w="38100">
            <a:solidFill>
              <a:schemeClr val="tx1"/>
            </a:solidFill>
            <a:round/>
            <a:headEnd/>
            <a:tailEnd/>
          </a:ln>
        </p:spPr>
        <p:txBody>
          <a:bodyPr/>
          <a:lstStyle/>
          <a:p>
            <a:endParaRPr lang="id-ID"/>
          </a:p>
        </p:txBody>
      </p:sp>
      <p:sp>
        <p:nvSpPr>
          <p:cNvPr id="13317" name="Rectangle 5"/>
          <p:cNvSpPr>
            <a:spLocks noGrp="1" noChangeArrowheads="1"/>
          </p:cNvSpPr>
          <p:nvPr>
            <p:ph type="title"/>
          </p:nvPr>
        </p:nvSpPr>
        <p:spPr>
          <a:xfrm>
            <a:off x="457200" y="274638"/>
            <a:ext cx="8226425" cy="838200"/>
          </a:xfrm>
        </p:spPr>
        <p:txBody>
          <a:bodyPr/>
          <a:lstStyle/>
          <a:p>
            <a:pPr eaLnBrk="1" hangingPunct="1"/>
            <a:r>
              <a:rPr lang="en-US" sz="2700" smtClean="0">
                <a:latin typeface="Arial Narrow" pitchFamily="34" charset="0"/>
              </a:rPr>
              <a:t>Moral - Etika – Asas – Aturan - Kode Etik Profesi </a:t>
            </a:r>
          </a:p>
        </p:txBody>
      </p:sp>
      <p:sp>
        <p:nvSpPr>
          <p:cNvPr id="72710" name="Rectangle 6"/>
          <p:cNvSpPr>
            <a:spLocks noGrp="1" noChangeArrowheads="1"/>
          </p:cNvSpPr>
          <p:nvPr>
            <p:ph type="body" idx="1"/>
          </p:nvPr>
        </p:nvSpPr>
        <p:spPr>
          <a:xfrm>
            <a:off x="838200" y="1752600"/>
            <a:ext cx="1905000" cy="1068388"/>
          </a:xfrm>
          <a:solidFill>
            <a:schemeClr val="bg1"/>
          </a:solidFill>
          <a:ln>
            <a:solidFill>
              <a:schemeClr val="hlink"/>
            </a:solidFill>
          </a:ln>
        </p:spPr>
        <p:txBody>
          <a:bodyPr/>
          <a:lstStyle/>
          <a:p>
            <a:pPr marL="0" indent="0" algn="ctr" eaLnBrk="1" hangingPunct="1">
              <a:lnSpc>
                <a:spcPct val="90000"/>
              </a:lnSpc>
              <a:buFont typeface="Wingdings" pitchFamily="2" charset="2"/>
              <a:buNone/>
            </a:pPr>
            <a:r>
              <a:rPr lang="en-US" b="1" smtClean="0"/>
              <a:t>Ajaran Moral</a:t>
            </a:r>
          </a:p>
        </p:txBody>
      </p:sp>
      <p:sp>
        <p:nvSpPr>
          <p:cNvPr id="72711" name="Rectangle 7"/>
          <p:cNvSpPr>
            <a:spLocks noRot="1" noChangeArrowheads="1"/>
          </p:cNvSpPr>
          <p:nvPr/>
        </p:nvSpPr>
        <p:spPr bwMode="auto">
          <a:xfrm>
            <a:off x="838200" y="1752600"/>
            <a:ext cx="1905000" cy="1066800"/>
          </a:xfrm>
          <a:prstGeom prst="rect">
            <a:avLst/>
          </a:prstGeom>
          <a:solidFill>
            <a:schemeClr val="bg1"/>
          </a:solidFill>
          <a:ln w="9525">
            <a:solidFill>
              <a:schemeClr val="hlink"/>
            </a:solidFill>
            <a:miter lim="800000"/>
            <a:headEnd/>
            <a:tailEnd/>
          </a:ln>
        </p:spPr>
        <p:txBody>
          <a:bodyPr/>
          <a:lstStyle/>
          <a:p>
            <a:pPr algn="ctr">
              <a:lnSpc>
                <a:spcPct val="90000"/>
              </a:lnSpc>
              <a:spcBef>
                <a:spcPct val="20000"/>
              </a:spcBef>
              <a:buClr>
                <a:schemeClr val="accent1"/>
              </a:buClr>
              <a:buFont typeface="Wingdings" pitchFamily="2" charset="2"/>
              <a:buNone/>
            </a:pPr>
            <a:r>
              <a:rPr lang="en-US" sz="3200" b="1">
                <a:solidFill>
                  <a:schemeClr val="folHlink"/>
                </a:solidFill>
              </a:rPr>
              <a:t>Asas</a:t>
            </a:r>
            <a:r>
              <a:rPr lang="en-US" sz="3200" b="1" u="sng">
                <a:solidFill>
                  <a:schemeClr val="folHlink"/>
                </a:solidFill>
              </a:rPr>
              <a:t>2</a:t>
            </a:r>
            <a:r>
              <a:rPr lang="en-US" sz="3200" b="1">
                <a:solidFill>
                  <a:schemeClr val="folHlink"/>
                </a:solidFill>
              </a:rPr>
              <a:t> etika</a:t>
            </a:r>
          </a:p>
        </p:txBody>
      </p:sp>
      <p:sp>
        <p:nvSpPr>
          <p:cNvPr id="72712" name="Rectangle 8"/>
          <p:cNvSpPr>
            <a:spLocks noRot="1" noChangeArrowheads="1"/>
          </p:cNvSpPr>
          <p:nvPr/>
        </p:nvSpPr>
        <p:spPr bwMode="auto">
          <a:xfrm>
            <a:off x="838200" y="3276600"/>
            <a:ext cx="1905000" cy="1066800"/>
          </a:xfrm>
          <a:prstGeom prst="rect">
            <a:avLst/>
          </a:prstGeom>
          <a:solidFill>
            <a:schemeClr val="bg1"/>
          </a:solidFill>
          <a:ln w="9525">
            <a:solidFill>
              <a:schemeClr val="hlink"/>
            </a:solidFill>
            <a:miter lim="800000"/>
            <a:headEnd/>
            <a:tailEnd/>
          </a:ln>
        </p:spPr>
        <p:txBody>
          <a:bodyPr/>
          <a:lstStyle/>
          <a:p>
            <a:pPr algn="ctr">
              <a:lnSpc>
                <a:spcPct val="90000"/>
              </a:lnSpc>
              <a:spcBef>
                <a:spcPct val="20000"/>
              </a:spcBef>
              <a:buClr>
                <a:schemeClr val="accent1"/>
              </a:buClr>
              <a:buFont typeface="Wingdings" pitchFamily="2" charset="2"/>
              <a:buNone/>
            </a:pPr>
            <a:r>
              <a:rPr lang="en-US" sz="3200" b="1">
                <a:solidFill>
                  <a:schemeClr val="folHlink"/>
                </a:solidFill>
              </a:rPr>
              <a:t>Aturan</a:t>
            </a:r>
            <a:r>
              <a:rPr lang="en-US" sz="3200" b="1" u="sng">
                <a:solidFill>
                  <a:schemeClr val="folHlink"/>
                </a:solidFill>
              </a:rPr>
              <a:t>2</a:t>
            </a:r>
            <a:r>
              <a:rPr lang="en-US" sz="3200" b="1">
                <a:solidFill>
                  <a:schemeClr val="folHlink"/>
                </a:solidFill>
              </a:rPr>
              <a:t> etika</a:t>
            </a:r>
          </a:p>
        </p:txBody>
      </p:sp>
      <p:sp>
        <p:nvSpPr>
          <p:cNvPr id="72713" name="Rectangle 9"/>
          <p:cNvSpPr>
            <a:spLocks noRot="1" noChangeArrowheads="1"/>
          </p:cNvSpPr>
          <p:nvPr/>
        </p:nvSpPr>
        <p:spPr bwMode="auto">
          <a:xfrm>
            <a:off x="838200" y="4724400"/>
            <a:ext cx="1905000" cy="990600"/>
          </a:xfrm>
          <a:prstGeom prst="rect">
            <a:avLst/>
          </a:prstGeom>
          <a:solidFill>
            <a:schemeClr val="bg1"/>
          </a:solidFill>
          <a:ln w="9525">
            <a:solidFill>
              <a:schemeClr val="hlink"/>
            </a:solidFill>
            <a:miter lim="800000"/>
            <a:headEnd/>
            <a:tailEnd/>
          </a:ln>
        </p:spPr>
        <p:txBody>
          <a:bodyPr anchor="ctr"/>
          <a:lstStyle/>
          <a:p>
            <a:pPr algn="ctr">
              <a:lnSpc>
                <a:spcPct val="90000"/>
              </a:lnSpc>
              <a:spcBef>
                <a:spcPct val="20000"/>
              </a:spcBef>
              <a:buClr>
                <a:schemeClr val="accent1"/>
              </a:buClr>
              <a:buFont typeface="Wingdings" pitchFamily="2" charset="2"/>
              <a:buNone/>
            </a:pPr>
            <a:r>
              <a:rPr lang="en-US" sz="2400" b="1">
                <a:solidFill>
                  <a:schemeClr val="folHlink"/>
                </a:solidFill>
              </a:rPr>
              <a:t>Kode Etik Profesi </a:t>
            </a:r>
          </a:p>
        </p:txBody>
      </p:sp>
      <p:sp>
        <p:nvSpPr>
          <p:cNvPr id="72714" name="Rectangle 10"/>
          <p:cNvSpPr>
            <a:spLocks noRot="1" noChangeArrowheads="1"/>
          </p:cNvSpPr>
          <p:nvPr/>
        </p:nvSpPr>
        <p:spPr bwMode="auto">
          <a:xfrm>
            <a:off x="3810000" y="1752600"/>
            <a:ext cx="5105400" cy="1066800"/>
          </a:xfrm>
          <a:prstGeom prst="rect">
            <a:avLst/>
          </a:prstGeom>
          <a:solidFill>
            <a:schemeClr val="bg1"/>
          </a:solidFill>
          <a:ln w="9525">
            <a:noFill/>
            <a:miter lim="800000"/>
            <a:headEnd/>
            <a:tailEnd/>
          </a:ln>
        </p:spPr>
        <p:txBody>
          <a:bodyPr/>
          <a:lstStyle/>
          <a:p>
            <a:pPr>
              <a:lnSpc>
                <a:spcPct val="90000"/>
              </a:lnSpc>
              <a:spcBef>
                <a:spcPct val="20000"/>
              </a:spcBef>
              <a:buClr>
                <a:schemeClr val="accent1"/>
              </a:buClr>
              <a:buFont typeface="Wingdings" pitchFamily="2" charset="2"/>
              <a:buNone/>
            </a:pPr>
            <a:r>
              <a:rPr lang="en-US" sz="2000" b="1"/>
              <a:t>Asas-asas yang diturunkan dari teori-teori etika sebagai </a:t>
            </a:r>
            <a:r>
              <a:rPr lang="en-US" sz="2000" b="1">
                <a:solidFill>
                  <a:srgbClr val="FFFF00"/>
                </a:solidFill>
              </a:rPr>
              <a:t>kaidah-kaidah dasar moral</a:t>
            </a:r>
            <a:r>
              <a:rPr lang="en-US" sz="2000" b="1"/>
              <a:t> bagi manusia </a:t>
            </a:r>
          </a:p>
        </p:txBody>
      </p:sp>
      <p:sp>
        <p:nvSpPr>
          <p:cNvPr id="72715" name="Rectangle 11"/>
          <p:cNvSpPr>
            <a:spLocks noRot="1" noChangeArrowheads="1"/>
          </p:cNvSpPr>
          <p:nvPr/>
        </p:nvSpPr>
        <p:spPr bwMode="auto">
          <a:xfrm>
            <a:off x="3733800" y="3200400"/>
            <a:ext cx="5181600" cy="1219200"/>
          </a:xfrm>
          <a:prstGeom prst="rect">
            <a:avLst/>
          </a:prstGeom>
          <a:solidFill>
            <a:schemeClr val="bg1"/>
          </a:solidFill>
          <a:ln w="9525">
            <a:noFill/>
            <a:miter lim="800000"/>
            <a:headEnd/>
            <a:tailEnd/>
          </a:ln>
        </p:spPr>
        <p:txBody>
          <a:bodyPr/>
          <a:lstStyle/>
          <a:p>
            <a:pPr>
              <a:lnSpc>
                <a:spcPct val="90000"/>
              </a:lnSpc>
              <a:spcBef>
                <a:spcPct val="20000"/>
              </a:spcBef>
              <a:buClr>
                <a:schemeClr val="accent1"/>
              </a:buClr>
              <a:buFont typeface="Wingdings" pitchFamily="2" charset="2"/>
              <a:buNone/>
            </a:pPr>
            <a:r>
              <a:rPr lang="en-US" sz="2000" b="1"/>
              <a:t>Seperangkat norma atau </a:t>
            </a:r>
            <a:r>
              <a:rPr lang="en-US" sz="2000" b="1">
                <a:solidFill>
                  <a:srgbClr val="FFFF00"/>
                </a:solidFill>
              </a:rPr>
              <a:t>pedoman</a:t>
            </a:r>
            <a:r>
              <a:rPr lang="en-US" sz="2000" b="1"/>
              <a:t> untuk mengukur perbuatan, berupa aturan dan larangan  yang didasarkan pada asas –asas etika </a:t>
            </a:r>
          </a:p>
        </p:txBody>
      </p:sp>
      <p:sp>
        <p:nvSpPr>
          <p:cNvPr id="72716" name="Rectangle 12"/>
          <p:cNvSpPr>
            <a:spLocks noRot="1" noChangeArrowheads="1"/>
          </p:cNvSpPr>
          <p:nvPr/>
        </p:nvSpPr>
        <p:spPr bwMode="auto">
          <a:xfrm>
            <a:off x="3733800" y="4648200"/>
            <a:ext cx="5181600" cy="1905000"/>
          </a:xfrm>
          <a:prstGeom prst="rect">
            <a:avLst/>
          </a:prstGeom>
          <a:solidFill>
            <a:schemeClr val="bg1"/>
          </a:solidFill>
          <a:ln w="9525">
            <a:noFill/>
            <a:miter lim="800000"/>
            <a:headEnd/>
            <a:tailEnd/>
          </a:ln>
        </p:spPr>
        <p:txBody>
          <a:bodyPr/>
          <a:lstStyle/>
          <a:p>
            <a:pPr>
              <a:lnSpc>
                <a:spcPct val="90000"/>
              </a:lnSpc>
              <a:spcBef>
                <a:spcPct val="20000"/>
              </a:spcBef>
              <a:buClr>
                <a:schemeClr val="accent1"/>
              </a:buClr>
              <a:buFont typeface="Wingdings" pitchFamily="2" charset="2"/>
              <a:buNone/>
            </a:pPr>
            <a:r>
              <a:rPr lang="en-US" sz="2000" b="1"/>
              <a:t>Seperangkat aturan etika yang khusus berlaku untuk semua anggota asosiasi profesi tertentu, sebagai konsensus bersama, yang memuat aturan dan larangan yang wajib di taati oleh semua anggota dalam menjalankan profesi </a:t>
            </a:r>
          </a:p>
        </p:txBody>
      </p:sp>
      <p:sp>
        <p:nvSpPr>
          <p:cNvPr id="72717" name="AutoShape 13"/>
          <p:cNvSpPr>
            <a:spLocks noChangeArrowheads="1"/>
          </p:cNvSpPr>
          <p:nvPr/>
        </p:nvSpPr>
        <p:spPr bwMode="auto">
          <a:xfrm>
            <a:off x="1524000" y="2835275"/>
            <a:ext cx="381000" cy="381000"/>
          </a:xfrm>
          <a:prstGeom prst="downArrow">
            <a:avLst>
              <a:gd name="adj1" fmla="val 50000"/>
              <a:gd name="adj2" fmla="val 43125"/>
            </a:avLst>
          </a:prstGeom>
          <a:solidFill>
            <a:schemeClr val="accent1"/>
          </a:solidFill>
          <a:ln w="9525">
            <a:solidFill>
              <a:schemeClr val="tx1"/>
            </a:solidFill>
            <a:miter lim="800000"/>
            <a:headEnd/>
            <a:tailEnd/>
          </a:ln>
        </p:spPr>
        <p:txBody>
          <a:bodyPr wrap="none" anchor="ctr"/>
          <a:lstStyle/>
          <a:p>
            <a:endParaRPr lang="id-ID"/>
          </a:p>
        </p:txBody>
      </p:sp>
      <p:sp>
        <p:nvSpPr>
          <p:cNvPr id="72718" name="AutoShape 14"/>
          <p:cNvSpPr>
            <a:spLocks noChangeArrowheads="1"/>
          </p:cNvSpPr>
          <p:nvPr/>
        </p:nvSpPr>
        <p:spPr bwMode="auto">
          <a:xfrm>
            <a:off x="1447800" y="4343400"/>
            <a:ext cx="381000" cy="381000"/>
          </a:xfrm>
          <a:prstGeom prst="downArrow">
            <a:avLst>
              <a:gd name="adj1" fmla="val 50000"/>
              <a:gd name="adj2" fmla="val 43125"/>
            </a:avLst>
          </a:prstGeom>
          <a:solidFill>
            <a:schemeClr val="accent1"/>
          </a:solidFill>
          <a:ln w="9525">
            <a:solidFill>
              <a:schemeClr val="tx1"/>
            </a:solidFill>
            <a:miter lim="800000"/>
            <a:headEnd/>
            <a:tailEnd/>
          </a:ln>
        </p:spPr>
        <p:txBody>
          <a:bodyPr wrap="none" anchor="ctr"/>
          <a:lstStyle/>
          <a:p>
            <a:endParaRPr lang="id-ID"/>
          </a:p>
        </p:txBody>
      </p:sp>
      <p:sp>
        <p:nvSpPr>
          <p:cNvPr id="72719" name="Text Box 15"/>
          <p:cNvSpPr txBox="1">
            <a:spLocks noChangeArrowheads="1"/>
          </p:cNvSpPr>
          <p:nvPr/>
        </p:nvSpPr>
        <p:spPr bwMode="auto">
          <a:xfrm>
            <a:off x="377825" y="1684338"/>
            <a:ext cx="354013" cy="457200"/>
          </a:xfrm>
          <a:prstGeom prst="rect">
            <a:avLst/>
          </a:prstGeom>
          <a:noFill/>
          <a:ln w="9525">
            <a:noFill/>
            <a:miter lim="800000"/>
            <a:headEnd/>
            <a:tailEnd/>
          </a:ln>
        </p:spPr>
        <p:txBody>
          <a:bodyPr wrap="none">
            <a:spAutoFit/>
          </a:bodyPr>
          <a:lstStyle/>
          <a:p>
            <a:pPr eaLnBrk="0" hangingPunct="0"/>
            <a:r>
              <a:rPr lang="en-US" sz="2400" b="1"/>
              <a:t>5</a:t>
            </a:r>
          </a:p>
        </p:txBody>
      </p:sp>
      <p:sp>
        <p:nvSpPr>
          <p:cNvPr id="72720" name="Text Box 16"/>
          <p:cNvSpPr txBox="1">
            <a:spLocks noChangeArrowheads="1"/>
          </p:cNvSpPr>
          <p:nvPr/>
        </p:nvSpPr>
        <p:spPr bwMode="auto">
          <a:xfrm>
            <a:off x="381000" y="3200400"/>
            <a:ext cx="354013" cy="457200"/>
          </a:xfrm>
          <a:prstGeom prst="rect">
            <a:avLst/>
          </a:prstGeom>
          <a:noFill/>
          <a:ln w="9525">
            <a:noFill/>
            <a:miter lim="800000"/>
            <a:headEnd/>
            <a:tailEnd/>
          </a:ln>
        </p:spPr>
        <p:txBody>
          <a:bodyPr wrap="none">
            <a:spAutoFit/>
          </a:bodyPr>
          <a:lstStyle/>
          <a:p>
            <a:pPr eaLnBrk="0" hangingPunct="0"/>
            <a:r>
              <a:rPr lang="en-US" sz="2400" b="1"/>
              <a:t>6</a:t>
            </a:r>
          </a:p>
        </p:txBody>
      </p:sp>
      <p:sp>
        <p:nvSpPr>
          <p:cNvPr id="72721" name="Text Box 17"/>
          <p:cNvSpPr txBox="1">
            <a:spLocks noChangeArrowheads="1"/>
          </p:cNvSpPr>
          <p:nvPr/>
        </p:nvSpPr>
        <p:spPr bwMode="auto">
          <a:xfrm>
            <a:off x="381000" y="4648200"/>
            <a:ext cx="354013" cy="457200"/>
          </a:xfrm>
          <a:prstGeom prst="rect">
            <a:avLst/>
          </a:prstGeom>
          <a:noFill/>
          <a:ln w="9525">
            <a:noFill/>
            <a:miter lim="800000"/>
            <a:headEnd/>
            <a:tailEnd/>
          </a:ln>
        </p:spPr>
        <p:txBody>
          <a:bodyPr wrap="none">
            <a:spAutoFit/>
          </a:bodyPr>
          <a:lstStyle/>
          <a:p>
            <a:pPr eaLnBrk="0" hangingPunct="0"/>
            <a:r>
              <a:rPr lang="en-US" sz="2400" b="1"/>
              <a:t>7</a:t>
            </a:r>
          </a:p>
        </p:txBody>
      </p:sp>
      <p:sp>
        <p:nvSpPr>
          <p:cNvPr id="72722" name="AutoShape 18"/>
          <p:cNvSpPr>
            <a:spLocks noChangeArrowheads="1"/>
          </p:cNvSpPr>
          <p:nvPr/>
        </p:nvSpPr>
        <p:spPr bwMode="auto">
          <a:xfrm>
            <a:off x="1524000" y="1371600"/>
            <a:ext cx="381000" cy="381000"/>
          </a:xfrm>
          <a:prstGeom prst="downArrow">
            <a:avLst>
              <a:gd name="adj1" fmla="val 50000"/>
              <a:gd name="adj2" fmla="val 43125"/>
            </a:avLst>
          </a:prstGeom>
          <a:solidFill>
            <a:schemeClr val="accent1"/>
          </a:solidFill>
          <a:ln w="9525">
            <a:solidFill>
              <a:schemeClr val="tx1"/>
            </a:solidFill>
            <a:miter lim="800000"/>
            <a:headEnd/>
            <a:tailEnd/>
          </a:ln>
        </p:spPr>
        <p:txBody>
          <a:bodyPr wrap="none" anchor="ct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72710">
                                            <p:bg/>
                                          </p:spTgt>
                                        </p:tgtEl>
                                        <p:attrNameLst>
                                          <p:attrName>style.visibility</p:attrName>
                                        </p:attrNameLst>
                                      </p:cBhvr>
                                      <p:to>
                                        <p:strVal val="visible"/>
                                      </p:to>
                                    </p:set>
                                    <p:animEffect transition="in" filter="box(in)">
                                      <p:cBhvr>
                                        <p:cTn id="7" dur="500"/>
                                        <p:tgtEl>
                                          <p:spTgt spid="72710">
                                            <p:bg/>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72710">
                                            <p:txEl>
                                              <p:pRg st="0" end="0"/>
                                            </p:txEl>
                                          </p:spTgt>
                                        </p:tgtEl>
                                        <p:attrNameLst>
                                          <p:attrName>style.visibility</p:attrName>
                                        </p:attrNameLst>
                                      </p:cBhvr>
                                      <p:to>
                                        <p:strVal val="visible"/>
                                      </p:to>
                                    </p:set>
                                    <p:animEffect transition="in" filter="box(in)">
                                      <p:cBhvr>
                                        <p:cTn id="10" dur="500"/>
                                        <p:tgtEl>
                                          <p:spTgt spid="72710">
                                            <p:txEl>
                                              <p:pRg st="0" end="0"/>
                                            </p:txEl>
                                          </p:spTgt>
                                        </p:tgtEl>
                                      </p:cBhvr>
                                    </p:animEffect>
                                  </p:childTnLst>
                                </p:cTn>
                              </p:par>
                            </p:childTnLst>
                          </p:cTn>
                        </p:par>
                        <p:par>
                          <p:cTn id="11" fill="hold" nodeType="afterGroup">
                            <p:stCondLst>
                              <p:cond delay="500"/>
                            </p:stCondLst>
                            <p:childTnLst>
                              <p:par>
                                <p:cTn id="12" presetID="4" presetClass="entr" presetSubtype="16" fill="hold" grpId="0" nodeType="afterEffect">
                                  <p:stCondLst>
                                    <p:cond delay="0"/>
                                  </p:stCondLst>
                                  <p:childTnLst>
                                    <p:set>
                                      <p:cBhvr>
                                        <p:cTn id="13" dur="1" fill="hold">
                                          <p:stCondLst>
                                            <p:cond delay="0"/>
                                          </p:stCondLst>
                                        </p:cTn>
                                        <p:tgtEl>
                                          <p:spTgt spid="72722"/>
                                        </p:tgtEl>
                                        <p:attrNameLst>
                                          <p:attrName>style.visibility</p:attrName>
                                        </p:attrNameLst>
                                      </p:cBhvr>
                                      <p:to>
                                        <p:strVal val="visible"/>
                                      </p:to>
                                    </p:set>
                                    <p:animEffect transition="in" filter="box(in)">
                                      <p:cBhvr>
                                        <p:cTn id="14" dur="500"/>
                                        <p:tgtEl>
                                          <p:spTgt spid="72722"/>
                                        </p:tgtEl>
                                      </p:cBhvr>
                                    </p:animEffect>
                                  </p:childTnLst>
                                </p:cTn>
                              </p:par>
                            </p:childTnLst>
                          </p:cTn>
                        </p:par>
                        <p:par>
                          <p:cTn id="15" fill="hold" nodeType="afterGroup">
                            <p:stCondLst>
                              <p:cond delay="1000"/>
                            </p:stCondLst>
                            <p:childTnLst>
                              <p:par>
                                <p:cTn id="16" presetID="4" presetClass="entr" presetSubtype="16" fill="hold" grpId="0" nodeType="afterEffect">
                                  <p:stCondLst>
                                    <p:cond delay="0"/>
                                  </p:stCondLst>
                                  <p:childTnLst>
                                    <p:set>
                                      <p:cBhvr>
                                        <p:cTn id="17" dur="1" fill="hold">
                                          <p:stCondLst>
                                            <p:cond delay="0"/>
                                          </p:stCondLst>
                                        </p:cTn>
                                        <p:tgtEl>
                                          <p:spTgt spid="72719"/>
                                        </p:tgtEl>
                                        <p:attrNameLst>
                                          <p:attrName>style.visibility</p:attrName>
                                        </p:attrNameLst>
                                      </p:cBhvr>
                                      <p:to>
                                        <p:strVal val="visible"/>
                                      </p:to>
                                    </p:set>
                                    <p:animEffect transition="in" filter="box(in)">
                                      <p:cBhvr>
                                        <p:cTn id="18" dur="500"/>
                                        <p:tgtEl>
                                          <p:spTgt spid="72719"/>
                                        </p:tgtEl>
                                      </p:cBhvr>
                                    </p:animEffect>
                                  </p:childTnLst>
                                </p:cTn>
                              </p:par>
                            </p:childTnLst>
                          </p:cTn>
                        </p:par>
                        <p:par>
                          <p:cTn id="19" fill="hold" nodeType="afterGroup">
                            <p:stCondLst>
                              <p:cond delay="1500"/>
                            </p:stCondLst>
                            <p:childTnLst>
                              <p:par>
                                <p:cTn id="20" presetID="4" presetClass="entr" presetSubtype="16" fill="hold" grpId="0" nodeType="afterEffect">
                                  <p:stCondLst>
                                    <p:cond delay="0"/>
                                  </p:stCondLst>
                                  <p:childTnLst>
                                    <p:set>
                                      <p:cBhvr>
                                        <p:cTn id="21" dur="1" fill="hold">
                                          <p:stCondLst>
                                            <p:cond delay="0"/>
                                          </p:stCondLst>
                                        </p:cTn>
                                        <p:tgtEl>
                                          <p:spTgt spid="72711"/>
                                        </p:tgtEl>
                                        <p:attrNameLst>
                                          <p:attrName>style.visibility</p:attrName>
                                        </p:attrNameLst>
                                      </p:cBhvr>
                                      <p:to>
                                        <p:strVal val="visible"/>
                                      </p:to>
                                    </p:set>
                                    <p:animEffect transition="in" filter="box(in)">
                                      <p:cBhvr>
                                        <p:cTn id="22" dur="500"/>
                                        <p:tgtEl>
                                          <p:spTgt spid="72711"/>
                                        </p:tgtEl>
                                      </p:cBhvr>
                                    </p:animEffect>
                                  </p:childTnLst>
                                </p:cTn>
                              </p:par>
                            </p:childTnLst>
                          </p:cTn>
                        </p:par>
                        <p:par>
                          <p:cTn id="23" fill="hold" nodeType="afterGroup">
                            <p:stCondLst>
                              <p:cond delay="2000"/>
                            </p:stCondLst>
                            <p:childTnLst>
                              <p:par>
                                <p:cTn id="24" presetID="4" presetClass="entr" presetSubtype="16" fill="hold" grpId="0" nodeType="afterEffect">
                                  <p:stCondLst>
                                    <p:cond delay="0"/>
                                  </p:stCondLst>
                                  <p:childTnLst>
                                    <p:set>
                                      <p:cBhvr>
                                        <p:cTn id="25" dur="1" fill="hold">
                                          <p:stCondLst>
                                            <p:cond delay="0"/>
                                          </p:stCondLst>
                                        </p:cTn>
                                        <p:tgtEl>
                                          <p:spTgt spid="72706"/>
                                        </p:tgtEl>
                                        <p:attrNameLst>
                                          <p:attrName>style.visibility</p:attrName>
                                        </p:attrNameLst>
                                      </p:cBhvr>
                                      <p:to>
                                        <p:strVal val="visible"/>
                                      </p:to>
                                    </p:set>
                                    <p:animEffect transition="in" filter="box(in)">
                                      <p:cBhvr>
                                        <p:cTn id="26" dur="500"/>
                                        <p:tgtEl>
                                          <p:spTgt spid="72706"/>
                                        </p:tgtEl>
                                      </p:cBhvr>
                                    </p:animEffect>
                                  </p:childTnLst>
                                </p:cTn>
                              </p:par>
                            </p:childTnLst>
                          </p:cTn>
                        </p:par>
                        <p:par>
                          <p:cTn id="27" fill="hold" nodeType="afterGroup">
                            <p:stCondLst>
                              <p:cond delay="2500"/>
                            </p:stCondLst>
                            <p:childTnLst>
                              <p:par>
                                <p:cTn id="28" presetID="4" presetClass="entr" presetSubtype="16" fill="hold" grpId="0" nodeType="afterEffect">
                                  <p:stCondLst>
                                    <p:cond delay="0"/>
                                  </p:stCondLst>
                                  <p:childTnLst>
                                    <p:set>
                                      <p:cBhvr>
                                        <p:cTn id="29" dur="1" fill="hold">
                                          <p:stCondLst>
                                            <p:cond delay="0"/>
                                          </p:stCondLst>
                                        </p:cTn>
                                        <p:tgtEl>
                                          <p:spTgt spid="72714"/>
                                        </p:tgtEl>
                                        <p:attrNameLst>
                                          <p:attrName>style.visibility</p:attrName>
                                        </p:attrNameLst>
                                      </p:cBhvr>
                                      <p:to>
                                        <p:strVal val="visible"/>
                                      </p:to>
                                    </p:set>
                                    <p:animEffect transition="in" filter="box(in)">
                                      <p:cBhvr>
                                        <p:cTn id="30" dur="500"/>
                                        <p:tgtEl>
                                          <p:spTgt spid="72714"/>
                                        </p:tgtEl>
                                      </p:cBhvr>
                                    </p:animEffect>
                                  </p:childTnLst>
                                </p:cTn>
                              </p:par>
                            </p:childTnLst>
                          </p:cTn>
                        </p:par>
                        <p:par>
                          <p:cTn id="31" fill="hold" nodeType="afterGroup">
                            <p:stCondLst>
                              <p:cond delay="3000"/>
                            </p:stCondLst>
                            <p:childTnLst>
                              <p:par>
                                <p:cTn id="32" presetID="4" presetClass="entr" presetSubtype="16" fill="hold" grpId="0" nodeType="afterEffect">
                                  <p:stCondLst>
                                    <p:cond delay="0"/>
                                  </p:stCondLst>
                                  <p:childTnLst>
                                    <p:set>
                                      <p:cBhvr>
                                        <p:cTn id="33" dur="1" fill="hold">
                                          <p:stCondLst>
                                            <p:cond delay="0"/>
                                          </p:stCondLst>
                                        </p:cTn>
                                        <p:tgtEl>
                                          <p:spTgt spid="72717"/>
                                        </p:tgtEl>
                                        <p:attrNameLst>
                                          <p:attrName>style.visibility</p:attrName>
                                        </p:attrNameLst>
                                      </p:cBhvr>
                                      <p:to>
                                        <p:strVal val="visible"/>
                                      </p:to>
                                    </p:set>
                                    <p:animEffect transition="in" filter="box(in)">
                                      <p:cBhvr>
                                        <p:cTn id="34" dur="500"/>
                                        <p:tgtEl>
                                          <p:spTgt spid="72717"/>
                                        </p:tgtEl>
                                      </p:cBhvr>
                                    </p:animEffect>
                                  </p:childTnLst>
                                </p:cTn>
                              </p:par>
                            </p:childTnLst>
                          </p:cTn>
                        </p:par>
                        <p:par>
                          <p:cTn id="35" fill="hold" nodeType="afterGroup">
                            <p:stCondLst>
                              <p:cond delay="3500"/>
                            </p:stCondLst>
                            <p:childTnLst>
                              <p:par>
                                <p:cTn id="36" presetID="4" presetClass="entr" presetSubtype="16" fill="hold" grpId="0" nodeType="afterEffect">
                                  <p:stCondLst>
                                    <p:cond delay="0"/>
                                  </p:stCondLst>
                                  <p:childTnLst>
                                    <p:set>
                                      <p:cBhvr>
                                        <p:cTn id="37" dur="1" fill="hold">
                                          <p:stCondLst>
                                            <p:cond delay="0"/>
                                          </p:stCondLst>
                                        </p:cTn>
                                        <p:tgtEl>
                                          <p:spTgt spid="72720"/>
                                        </p:tgtEl>
                                        <p:attrNameLst>
                                          <p:attrName>style.visibility</p:attrName>
                                        </p:attrNameLst>
                                      </p:cBhvr>
                                      <p:to>
                                        <p:strVal val="visible"/>
                                      </p:to>
                                    </p:set>
                                    <p:animEffect transition="in" filter="box(in)">
                                      <p:cBhvr>
                                        <p:cTn id="38" dur="500"/>
                                        <p:tgtEl>
                                          <p:spTgt spid="72720"/>
                                        </p:tgtEl>
                                      </p:cBhvr>
                                    </p:animEffect>
                                  </p:childTnLst>
                                </p:cTn>
                              </p:par>
                            </p:childTnLst>
                          </p:cTn>
                        </p:par>
                        <p:par>
                          <p:cTn id="39" fill="hold" nodeType="afterGroup">
                            <p:stCondLst>
                              <p:cond delay="4000"/>
                            </p:stCondLst>
                            <p:childTnLst>
                              <p:par>
                                <p:cTn id="40" presetID="4" presetClass="entr" presetSubtype="16" fill="hold" grpId="0" nodeType="afterEffect">
                                  <p:stCondLst>
                                    <p:cond delay="0"/>
                                  </p:stCondLst>
                                  <p:childTnLst>
                                    <p:set>
                                      <p:cBhvr>
                                        <p:cTn id="41" dur="1" fill="hold">
                                          <p:stCondLst>
                                            <p:cond delay="0"/>
                                          </p:stCondLst>
                                        </p:cTn>
                                        <p:tgtEl>
                                          <p:spTgt spid="72712"/>
                                        </p:tgtEl>
                                        <p:attrNameLst>
                                          <p:attrName>style.visibility</p:attrName>
                                        </p:attrNameLst>
                                      </p:cBhvr>
                                      <p:to>
                                        <p:strVal val="visible"/>
                                      </p:to>
                                    </p:set>
                                    <p:animEffect transition="in" filter="box(in)">
                                      <p:cBhvr>
                                        <p:cTn id="42" dur="500"/>
                                        <p:tgtEl>
                                          <p:spTgt spid="72712"/>
                                        </p:tgtEl>
                                      </p:cBhvr>
                                    </p:animEffect>
                                  </p:childTnLst>
                                </p:cTn>
                              </p:par>
                            </p:childTnLst>
                          </p:cTn>
                        </p:par>
                        <p:par>
                          <p:cTn id="43" fill="hold" nodeType="afterGroup">
                            <p:stCondLst>
                              <p:cond delay="4500"/>
                            </p:stCondLst>
                            <p:childTnLst>
                              <p:par>
                                <p:cTn id="44" presetID="4" presetClass="entr" presetSubtype="16" fill="hold" grpId="0" nodeType="afterEffect">
                                  <p:stCondLst>
                                    <p:cond delay="0"/>
                                  </p:stCondLst>
                                  <p:childTnLst>
                                    <p:set>
                                      <p:cBhvr>
                                        <p:cTn id="45" dur="1" fill="hold">
                                          <p:stCondLst>
                                            <p:cond delay="0"/>
                                          </p:stCondLst>
                                        </p:cTn>
                                        <p:tgtEl>
                                          <p:spTgt spid="72707"/>
                                        </p:tgtEl>
                                        <p:attrNameLst>
                                          <p:attrName>style.visibility</p:attrName>
                                        </p:attrNameLst>
                                      </p:cBhvr>
                                      <p:to>
                                        <p:strVal val="visible"/>
                                      </p:to>
                                    </p:set>
                                    <p:animEffect transition="in" filter="box(in)">
                                      <p:cBhvr>
                                        <p:cTn id="46" dur="500"/>
                                        <p:tgtEl>
                                          <p:spTgt spid="72707"/>
                                        </p:tgtEl>
                                      </p:cBhvr>
                                    </p:animEffect>
                                  </p:childTnLst>
                                </p:cTn>
                              </p:par>
                            </p:childTnLst>
                          </p:cTn>
                        </p:par>
                        <p:par>
                          <p:cTn id="47" fill="hold" nodeType="afterGroup">
                            <p:stCondLst>
                              <p:cond delay="5000"/>
                            </p:stCondLst>
                            <p:childTnLst>
                              <p:par>
                                <p:cTn id="48" presetID="4" presetClass="entr" presetSubtype="16" fill="hold" grpId="0" nodeType="afterEffect">
                                  <p:stCondLst>
                                    <p:cond delay="0"/>
                                  </p:stCondLst>
                                  <p:childTnLst>
                                    <p:set>
                                      <p:cBhvr>
                                        <p:cTn id="49" dur="1" fill="hold">
                                          <p:stCondLst>
                                            <p:cond delay="0"/>
                                          </p:stCondLst>
                                        </p:cTn>
                                        <p:tgtEl>
                                          <p:spTgt spid="72715"/>
                                        </p:tgtEl>
                                        <p:attrNameLst>
                                          <p:attrName>style.visibility</p:attrName>
                                        </p:attrNameLst>
                                      </p:cBhvr>
                                      <p:to>
                                        <p:strVal val="visible"/>
                                      </p:to>
                                    </p:set>
                                    <p:animEffect transition="in" filter="box(in)">
                                      <p:cBhvr>
                                        <p:cTn id="50" dur="500"/>
                                        <p:tgtEl>
                                          <p:spTgt spid="72715"/>
                                        </p:tgtEl>
                                      </p:cBhvr>
                                    </p:animEffect>
                                  </p:childTnLst>
                                </p:cTn>
                              </p:par>
                            </p:childTnLst>
                          </p:cTn>
                        </p:par>
                        <p:par>
                          <p:cTn id="51" fill="hold" nodeType="afterGroup">
                            <p:stCondLst>
                              <p:cond delay="5500"/>
                            </p:stCondLst>
                            <p:childTnLst>
                              <p:par>
                                <p:cTn id="52" presetID="4" presetClass="entr" presetSubtype="16" fill="hold" grpId="0" nodeType="afterEffect">
                                  <p:stCondLst>
                                    <p:cond delay="0"/>
                                  </p:stCondLst>
                                  <p:childTnLst>
                                    <p:set>
                                      <p:cBhvr>
                                        <p:cTn id="53" dur="1" fill="hold">
                                          <p:stCondLst>
                                            <p:cond delay="0"/>
                                          </p:stCondLst>
                                        </p:cTn>
                                        <p:tgtEl>
                                          <p:spTgt spid="72718"/>
                                        </p:tgtEl>
                                        <p:attrNameLst>
                                          <p:attrName>style.visibility</p:attrName>
                                        </p:attrNameLst>
                                      </p:cBhvr>
                                      <p:to>
                                        <p:strVal val="visible"/>
                                      </p:to>
                                    </p:set>
                                    <p:animEffect transition="in" filter="box(in)">
                                      <p:cBhvr>
                                        <p:cTn id="54" dur="500"/>
                                        <p:tgtEl>
                                          <p:spTgt spid="72718"/>
                                        </p:tgtEl>
                                      </p:cBhvr>
                                    </p:animEffect>
                                  </p:childTnLst>
                                </p:cTn>
                              </p:par>
                            </p:childTnLst>
                          </p:cTn>
                        </p:par>
                        <p:par>
                          <p:cTn id="55" fill="hold" nodeType="afterGroup">
                            <p:stCondLst>
                              <p:cond delay="6000"/>
                            </p:stCondLst>
                            <p:childTnLst>
                              <p:par>
                                <p:cTn id="56" presetID="4" presetClass="entr" presetSubtype="16" fill="hold" grpId="0" nodeType="afterEffect">
                                  <p:stCondLst>
                                    <p:cond delay="0"/>
                                  </p:stCondLst>
                                  <p:childTnLst>
                                    <p:set>
                                      <p:cBhvr>
                                        <p:cTn id="57" dur="1" fill="hold">
                                          <p:stCondLst>
                                            <p:cond delay="0"/>
                                          </p:stCondLst>
                                        </p:cTn>
                                        <p:tgtEl>
                                          <p:spTgt spid="72721"/>
                                        </p:tgtEl>
                                        <p:attrNameLst>
                                          <p:attrName>style.visibility</p:attrName>
                                        </p:attrNameLst>
                                      </p:cBhvr>
                                      <p:to>
                                        <p:strVal val="visible"/>
                                      </p:to>
                                    </p:set>
                                    <p:animEffect transition="in" filter="box(in)">
                                      <p:cBhvr>
                                        <p:cTn id="58" dur="500"/>
                                        <p:tgtEl>
                                          <p:spTgt spid="72721"/>
                                        </p:tgtEl>
                                      </p:cBhvr>
                                    </p:animEffect>
                                  </p:childTnLst>
                                </p:cTn>
                              </p:par>
                            </p:childTnLst>
                          </p:cTn>
                        </p:par>
                        <p:par>
                          <p:cTn id="59" fill="hold" nodeType="afterGroup">
                            <p:stCondLst>
                              <p:cond delay="6500"/>
                            </p:stCondLst>
                            <p:childTnLst>
                              <p:par>
                                <p:cTn id="60" presetID="4" presetClass="entr" presetSubtype="16" fill="hold" grpId="0" nodeType="afterEffect">
                                  <p:stCondLst>
                                    <p:cond delay="0"/>
                                  </p:stCondLst>
                                  <p:childTnLst>
                                    <p:set>
                                      <p:cBhvr>
                                        <p:cTn id="61" dur="1" fill="hold">
                                          <p:stCondLst>
                                            <p:cond delay="0"/>
                                          </p:stCondLst>
                                        </p:cTn>
                                        <p:tgtEl>
                                          <p:spTgt spid="72713"/>
                                        </p:tgtEl>
                                        <p:attrNameLst>
                                          <p:attrName>style.visibility</p:attrName>
                                        </p:attrNameLst>
                                      </p:cBhvr>
                                      <p:to>
                                        <p:strVal val="visible"/>
                                      </p:to>
                                    </p:set>
                                    <p:animEffect transition="in" filter="box(in)">
                                      <p:cBhvr>
                                        <p:cTn id="62" dur="500"/>
                                        <p:tgtEl>
                                          <p:spTgt spid="72713"/>
                                        </p:tgtEl>
                                      </p:cBhvr>
                                    </p:animEffect>
                                  </p:childTnLst>
                                </p:cTn>
                              </p:par>
                            </p:childTnLst>
                          </p:cTn>
                        </p:par>
                        <p:par>
                          <p:cTn id="63" fill="hold" nodeType="afterGroup">
                            <p:stCondLst>
                              <p:cond delay="7000"/>
                            </p:stCondLst>
                            <p:childTnLst>
                              <p:par>
                                <p:cTn id="64" presetID="4" presetClass="entr" presetSubtype="16" fill="hold" grpId="0" nodeType="afterEffect">
                                  <p:stCondLst>
                                    <p:cond delay="0"/>
                                  </p:stCondLst>
                                  <p:childTnLst>
                                    <p:set>
                                      <p:cBhvr>
                                        <p:cTn id="65" dur="1" fill="hold">
                                          <p:stCondLst>
                                            <p:cond delay="0"/>
                                          </p:stCondLst>
                                        </p:cTn>
                                        <p:tgtEl>
                                          <p:spTgt spid="72708"/>
                                        </p:tgtEl>
                                        <p:attrNameLst>
                                          <p:attrName>style.visibility</p:attrName>
                                        </p:attrNameLst>
                                      </p:cBhvr>
                                      <p:to>
                                        <p:strVal val="visible"/>
                                      </p:to>
                                    </p:set>
                                    <p:animEffect transition="in" filter="box(in)">
                                      <p:cBhvr>
                                        <p:cTn id="66" dur="500"/>
                                        <p:tgtEl>
                                          <p:spTgt spid="72708"/>
                                        </p:tgtEl>
                                      </p:cBhvr>
                                    </p:animEffect>
                                  </p:childTnLst>
                                </p:cTn>
                              </p:par>
                            </p:childTnLst>
                          </p:cTn>
                        </p:par>
                        <p:par>
                          <p:cTn id="67" fill="hold" nodeType="afterGroup">
                            <p:stCondLst>
                              <p:cond delay="7500"/>
                            </p:stCondLst>
                            <p:childTnLst>
                              <p:par>
                                <p:cTn id="68" presetID="4" presetClass="entr" presetSubtype="16" fill="hold" grpId="0" nodeType="afterEffect">
                                  <p:stCondLst>
                                    <p:cond delay="0"/>
                                  </p:stCondLst>
                                  <p:childTnLst>
                                    <p:set>
                                      <p:cBhvr>
                                        <p:cTn id="69" dur="1" fill="hold">
                                          <p:stCondLst>
                                            <p:cond delay="0"/>
                                          </p:stCondLst>
                                        </p:cTn>
                                        <p:tgtEl>
                                          <p:spTgt spid="72716"/>
                                        </p:tgtEl>
                                        <p:attrNameLst>
                                          <p:attrName>style.visibility</p:attrName>
                                        </p:attrNameLst>
                                      </p:cBhvr>
                                      <p:to>
                                        <p:strVal val="visible"/>
                                      </p:to>
                                    </p:set>
                                    <p:animEffect transition="in" filter="box(in)">
                                      <p:cBhvr>
                                        <p:cTn id="70" dur="500"/>
                                        <p:tgtEl>
                                          <p:spTgt spid="727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animBg="1"/>
      <p:bldP spid="72707" grpId="0" animBg="1"/>
      <p:bldP spid="72708" grpId="0" animBg="1"/>
      <p:bldP spid="72710" grpId="0" build="p" animBg="1"/>
      <p:bldP spid="72711" grpId="0" animBg="1"/>
      <p:bldP spid="72712" grpId="0" animBg="1"/>
      <p:bldP spid="72713" grpId="0" animBg="1"/>
      <p:bldP spid="72714" grpId="0" animBg="1"/>
      <p:bldP spid="72715" grpId="0" animBg="1"/>
      <p:bldP spid="72716" grpId="0" animBg="1"/>
      <p:bldP spid="72717" grpId="0" animBg="1"/>
      <p:bldP spid="72718" grpId="0" animBg="1"/>
      <p:bldP spid="72719" grpId="0"/>
      <p:bldP spid="72720" grpId="0"/>
      <p:bldP spid="72721" grpId="0"/>
      <p:bldP spid="7272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sz="half" idx="1"/>
          </p:nvPr>
        </p:nvSpPr>
        <p:spPr>
          <a:xfrm>
            <a:off x="873125" y="990600"/>
            <a:ext cx="3927475" cy="5334000"/>
          </a:xfrm>
          <a:solidFill>
            <a:schemeClr val="bg1"/>
          </a:solidFill>
          <a:ln>
            <a:solidFill>
              <a:schemeClr val="hlink"/>
            </a:solidFill>
          </a:ln>
        </p:spPr>
        <p:txBody>
          <a:bodyPr/>
          <a:lstStyle/>
          <a:p>
            <a:pPr marL="533400" indent="-533400" algn="ctr" eaLnBrk="1" hangingPunct="1">
              <a:lnSpc>
                <a:spcPct val="80000"/>
              </a:lnSpc>
              <a:spcAft>
                <a:spcPct val="20000"/>
              </a:spcAft>
              <a:buFont typeface="Wingdings" pitchFamily="2" charset="2"/>
              <a:buNone/>
            </a:pPr>
            <a:r>
              <a:rPr lang="en-US" sz="2400" b="1" smtClean="0">
                <a:solidFill>
                  <a:srgbClr val="FFFF00"/>
                </a:solidFill>
              </a:rPr>
              <a:t>Asas – Asas Etika medis Traditional</a:t>
            </a:r>
          </a:p>
          <a:p>
            <a:pPr marL="533400" indent="-533400" eaLnBrk="1" hangingPunct="1">
              <a:lnSpc>
                <a:spcPct val="80000"/>
              </a:lnSpc>
              <a:buFont typeface="Wingdings" pitchFamily="2" charset="2"/>
              <a:buNone/>
            </a:pPr>
            <a:endParaRPr lang="en-US" sz="2400" b="1" smtClean="0">
              <a:solidFill>
                <a:srgbClr val="FFFF00"/>
              </a:solidFill>
            </a:endParaRPr>
          </a:p>
          <a:p>
            <a:pPr marL="533400" indent="-533400" eaLnBrk="1" hangingPunct="1">
              <a:lnSpc>
                <a:spcPct val="80000"/>
              </a:lnSpc>
              <a:buFont typeface="Wingdings" pitchFamily="2" charset="2"/>
              <a:buAutoNum type="arabicPeriod"/>
            </a:pPr>
            <a:r>
              <a:rPr lang="en-US" sz="2400" smtClean="0"/>
              <a:t>Beneficence</a:t>
            </a:r>
          </a:p>
          <a:p>
            <a:pPr marL="533400" indent="-533400" eaLnBrk="1" hangingPunct="1">
              <a:lnSpc>
                <a:spcPct val="80000"/>
              </a:lnSpc>
              <a:buFont typeface="Wingdings" pitchFamily="2" charset="2"/>
              <a:buAutoNum type="arabicPeriod"/>
            </a:pPr>
            <a:r>
              <a:rPr lang="en-US" sz="2400" smtClean="0"/>
              <a:t>Non maleficence (</a:t>
            </a:r>
            <a:r>
              <a:rPr lang="en-US" sz="2400" i="1" smtClean="0"/>
              <a:t>Primum non nocere)</a:t>
            </a:r>
          </a:p>
          <a:p>
            <a:pPr marL="533400" indent="-533400" eaLnBrk="1" hangingPunct="1">
              <a:lnSpc>
                <a:spcPct val="80000"/>
              </a:lnSpc>
              <a:buFont typeface="Wingdings" pitchFamily="2" charset="2"/>
              <a:buAutoNum type="arabicPeriod"/>
            </a:pPr>
            <a:r>
              <a:rPr lang="en-US" sz="2400" smtClean="0"/>
              <a:t>Menghormati hidup manusia</a:t>
            </a:r>
          </a:p>
          <a:p>
            <a:pPr marL="533400" indent="-533400" eaLnBrk="1" hangingPunct="1">
              <a:lnSpc>
                <a:spcPct val="80000"/>
              </a:lnSpc>
              <a:buFont typeface="Wingdings" pitchFamily="2" charset="2"/>
              <a:buAutoNum type="arabicPeriod"/>
            </a:pPr>
            <a:r>
              <a:rPr lang="en-US" sz="2400" smtClean="0"/>
              <a:t>Konfidensialitas</a:t>
            </a:r>
          </a:p>
          <a:p>
            <a:pPr marL="533400" indent="-533400" eaLnBrk="1" hangingPunct="1">
              <a:lnSpc>
                <a:spcPct val="80000"/>
              </a:lnSpc>
              <a:buFont typeface="Wingdings" pitchFamily="2" charset="2"/>
              <a:buAutoNum type="arabicPeriod"/>
            </a:pPr>
            <a:r>
              <a:rPr lang="en-US" sz="2400" smtClean="0"/>
              <a:t>Kejujuran (</a:t>
            </a:r>
            <a:r>
              <a:rPr lang="en-US" sz="2400" i="1" smtClean="0"/>
              <a:t>veracity)</a:t>
            </a:r>
          </a:p>
          <a:p>
            <a:pPr marL="533400" indent="-533400" eaLnBrk="1" hangingPunct="1">
              <a:lnSpc>
                <a:spcPct val="80000"/>
              </a:lnSpc>
              <a:buFont typeface="Wingdings" pitchFamily="2" charset="2"/>
              <a:buAutoNum type="arabicPeriod"/>
            </a:pPr>
            <a:r>
              <a:rPr lang="en-US" sz="2400" smtClean="0"/>
              <a:t>Tidak mementingkan diri</a:t>
            </a:r>
          </a:p>
          <a:p>
            <a:pPr marL="533400" indent="-533400" eaLnBrk="1" hangingPunct="1">
              <a:lnSpc>
                <a:spcPct val="80000"/>
              </a:lnSpc>
              <a:buFont typeface="Wingdings" pitchFamily="2" charset="2"/>
              <a:buAutoNum type="arabicPeriod"/>
            </a:pPr>
            <a:r>
              <a:rPr lang="en-US" sz="2400" smtClean="0"/>
              <a:t>Budi Pekerti</a:t>
            </a:r>
          </a:p>
          <a:p>
            <a:pPr marL="533400" indent="-533400" eaLnBrk="1" hangingPunct="1">
              <a:lnSpc>
                <a:spcPct val="80000"/>
              </a:lnSpc>
              <a:buFont typeface="Wingdings" pitchFamily="2" charset="2"/>
              <a:buNone/>
            </a:pPr>
            <a:r>
              <a:rPr lang="en-US" sz="2400" smtClean="0"/>
              <a:t>	Tingkah laku luhur </a:t>
            </a:r>
          </a:p>
        </p:txBody>
      </p:sp>
      <p:sp>
        <p:nvSpPr>
          <p:cNvPr id="14339" name="Rectangle 3"/>
          <p:cNvSpPr>
            <a:spLocks noGrp="1" noChangeArrowheads="1"/>
          </p:cNvSpPr>
          <p:nvPr>
            <p:ph type="body" sz="half" idx="2"/>
          </p:nvPr>
        </p:nvSpPr>
        <p:spPr>
          <a:xfrm>
            <a:off x="4800600" y="990600"/>
            <a:ext cx="4114800" cy="5334000"/>
          </a:xfrm>
          <a:solidFill>
            <a:schemeClr val="bg1"/>
          </a:solidFill>
          <a:ln>
            <a:solidFill>
              <a:schemeClr val="hlink"/>
            </a:solidFill>
          </a:ln>
        </p:spPr>
        <p:txBody>
          <a:bodyPr/>
          <a:lstStyle/>
          <a:p>
            <a:pPr marL="457200" indent="-457200" algn="ctr" eaLnBrk="1" hangingPunct="1">
              <a:lnSpc>
                <a:spcPct val="80000"/>
              </a:lnSpc>
              <a:spcAft>
                <a:spcPct val="15000"/>
              </a:spcAft>
              <a:buFont typeface="Wingdings" pitchFamily="2" charset="2"/>
              <a:buNone/>
            </a:pPr>
            <a:r>
              <a:rPr lang="en-US" sz="2400" b="1" smtClean="0">
                <a:solidFill>
                  <a:srgbClr val="FFFF00"/>
                </a:solidFill>
              </a:rPr>
              <a:t>Asas-Asas Etika Medis KONTEMPORER</a:t>
            </a:r>
            <a:r>
              <a:rPr lang="en-US" sz="2400" smtClean="0"/>
              <a:t> </a:t>
            </a:r>
          </a:p>
          <a:p>
            <a:pPr marL="457200" indent="-457200" eaLnBrk="1" hangingPunct="1">
              <a:lnSpc>
                <a:spcPct val="80000"/>
              </a:lnSpc>
              <a:buFont typeface="Wingdings" pitchFamily="2" charset="2"/>
              <a:buNone/>
            </a:pPr>
            <a:endParaRPr lang="en-US" sz="2400" smtClean="0"/>
          </a:p>
          <a:p>
            <a:pPr marL="457200" indent="-457200" eaLnBrk="1" hangingPunct="1">
              <a:lnSpc>
                <a:spcPct val="80000"/>
              </a:lnSpc>
              <a:buFont typeface="Wingdings" pitchFamily="2" charset="2"/>
              <a:buAutoNum type="arabicPeriod"/>
            </a:pPr>
            <a:r>
              <a:rPr lang="en-US" sz="2400" smtClean="0"/>
              <a:t>- Menghormati otonomi   	pasien</a:t>
            </a:r>
          </a:p>
          <a:p>
            <a:pPr marL="838200" lvl="1" indent="-381000" eaLnBrk="1" hangingPunct="1">
              <a:lnSpc>
                <a:spcPct val="80000"/>
              </a:lnSpc>
              <a:buFontTx/>
              <a:buNone/>
            </a:pPr>
            <a:r>
              <a:rPr lang="en-US" sz="2600" smtClean="0"/>
              <a:t>-  </a:t>
            </a:r>
            <a:r>
              <a:rPr lang="en-US" sz="2600" i="1" smtClean="0"/>
              <a:t>Universal Human right UN,</a:t>
            </a:r>
            <a:r>
              <a:rPr lang="en-US" sz="2600" smtClean="0"/>
              <a:t>  </a:t>
            </a:r>
          </a:p>
          <a:p>
            <a:pPr marL="838200" lvl="1" indent="-381000" eaLnBrk="1" hangingPunct="1">
              <a:lnSpc>
                <a:spcPct val="80000"/>
              </a:lnSpc>
              <a:buFontTx/>
              <a:buNone/>
            </a:pPr>
            <a:r>
              <a:rPr lang="en-US" sz="2600" smtClean="0"/>
              <a:t>-  HAM </a:t>
            </a:r>
          </a:p>
          <a:p>
            <a:pPr marL="457200" indent="-457200" eaLnBrk="1" hangingPunct="1">
              <a:lnSpc>
                <a:spcPct val="80000"/>
              </a:lnSpc>
              <a:buFont typeface="Wingdings" pitchFamily="2" charset="2"/>
              <a:buAutoNum type="arabicPeriod"/>
            </a:pPr>
            <a:r>
              <a:rPr lang="en-US" sz="2400" smtClean="0"/>
              <a:t>Keadilan /</a:t>
            </a:r>
            <a:r>
              <a:rPr lang="en-US" sz="2400" i="1" smtClean="0"/>
              <a:t>justice</a:t>
            </a:r>
          </a:p>
          <a:p>
            <a:pPr marL="457200" indent="-457200" eaLnBrk="1" hangingPunct="1">
              <a:lnSpc>
                <a:spcPct val="80000"/>
              </a:lnSpc>
              <a:buFont typeface="Wingdings" pitchFamily="2" charset="2"/>
              <a:buAutoNum type="arabicPeriod"/>
            </a:pPr>
            <a:r>
              <a:rPr lang="en-US" sz="2400" smtClean="0"/>
              <a:t>Berkata benar / </a:t>
            </a:r>
            <a:r>
              <a:rPr lang="en-US" sz="2400" i="1" smtClean="0"/>
              <a:t>truth telling / veracity</a:t>
            </a:r>
            <a:r>
              <a:rPr lang="en-US" sz="2400" smtClean="0"/>
              <a:t> </a:t>
            </a:r>
          </a:p>
        </p:txBody>
      </p:sp>
      <p:sp>
        <p:nvSpPr>
          <p:cNvPr id="14340" name="Line 4"/>
          <p:cNvSpPr>
            <a:spLocks noChangeShapeType="1"/>
          </p:cNvSpPr>
          <p:nvPr/>
        </p:nvSpPr>
        <p:spPr bwMode="auto">
          <a:xfrm>
            <a:off x="838200" y="1828800"/>
            <a:ext cx="8077200" cy="0"/>
          </a:xfrm>
          <a:prstGeom prst="line">
            <a:avLst/>
          </a:prstGeom>
          <a:noFill/>
          <a:ln w="9525">
            <a:solidFill>
              <a:schemeClr val="tx1"/>
            </a:solidFill>
            <a:round/>
            <a:headEnd/>
            <a:tailEnd/>
          </a:ln>
        </p:spPr>
        <p:txBody>
          <a:bodyPr/>
          <a:lstStyle/>
          <a:p>
            <a:endParaRPr lang="id-ID"/>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44475"/>
            <a:ext cx="8686800" cy="1431925"/>
          </a:xfrm>
        </p:spPr>
        <p:txBody>
          <a:bodyPr/>
          <a:lstStyle/>
          <a:p>
            <a:pPr eaLnBrk="1" hangingPunct="1"/>
            <a:r>
              <a:rPr lang="en-US" sz="2500" smtClean="0">
                <a:latin typeface="Arial Narrow" pitchFamily="34" charset="0"/>
              </a:rPr>
              <a:t>B. Kaidah –Kaidah Dasar Moral </a:t>
            </a:r>
            <a:r>
              <a:rPr lang="en-US" smtClean="0">
                <a:latin typeface="Arial Narrow" pitchFamily="34" charset="0"/>
              </a:rPr>
              <a:t> </a:t>
            </a:r>
          </a:p>
        </p:txBody>
      </p:sp>
      <p:sp>
        <p:nvSpPr>
          <p:cNvPr id="74755" name="AutoShape 3"/>
          <p:cNvSpPr>
            <a:spLocks noChangeArrowheads="1"/>
          </p:cNvSpPr>
          <p:nvPr/>
        </p:nvSpPr>
        <p:spPr bwMode="auto">
          <a:xfrm>
            <a:off x="1905000" y="3962400"/>
            <a:ext cx="457200" cy="609600"/>
          </a:xfrm>
          <a:prstGeom prst="downArrow">
            <a:avLst>
              <a:gd name="adj1" fmla="val 50000"/>
              <a:gd name="adj2" fmla="val 33333"/>
            </a:avLst>
          </a:prstGeom>
          <a:solidFill>
            <a:schemeClr val="accent1"/>
          </a:solidFill>
          <a:ln w="9525">
            <a:solidFill>
              <a:schemeClr val="tx1"/>
            </a:solidFill>
            <a:miter lim="800000"/>
            <a:headEnd/>
            <a:tailEnd/>
          </a:ln>
        </p:spPr>
        <p:txBody>
          <a:bodyPr wrap="none" anchor="ctr"/>
          <a:lstStyle/>
          <a:p>
            <a:endParaRPr lang="id-ID"/>
          </a:p>
        </p:txBody>
      </p:sp>
      <p:sp>
        <p:nvSpPr>
          <p:cNvPr id="74756" name="Rectangle 4"/>
          <p:cNvSpPr>
            <a:spLocks noRot="1" noChangeArrowheads="1"/>
          </p:cNvSpPr>
          <p:nvPr/>
        </p:nvSpPr>
        <p:spPr bwMode="auto">
          <a:xfrm>
            <a:off x="914400" y="1828800"/>
            <a:ext cx="7239000" cy="2362200"/>
          </a:xfrm>
          <a:prstGeom prst="rect">
            <a:avLst/>
          </a:prstGeom>
          <a:noFill/>
          <a:ln w="9525">
            <a:noFill/>
            <a:miter lim="800000"/>
            <a:headEnd/>
            <a:tailEnd/>
          </a:ln>
        </p:spPr>
        <p:txBody>
          <a:bodyPr/>
          <a:lstStyle/>
          <a:p>
            <a:pPr marL="342900" indent="-342900">
              <a:lnSpc>
                <a:spcPct val="90000"/>
              </a:lnSpc>
              <a:spcBef>
                <a:spcPct val="20000"/>
              </a:spcBef>
              <a:buClr>
                <a:schemeClr val="accent1"/>
              </a:buClr>
              <a:buFont typeface="Wingdings" pitchFamily="2" charset="2"/>
              <a:buChar char="l"/>
            </a:pPr>
            <a:r>
              <a:rPr lang="en-US" sz="2800" b="1">
                <a:solidFill>
                  <a:schemeClr val="hlink"/>
                </a:solidFill>
              </a:rPr>
              <a:t>Beneficence</a:t>
            </a:r>
            <a:r>
              <a:rPr lang="en-US" sz="2800" b="1"/>
              <a:t> &amp; non maleficence</a:t>
            </a:r>
          </a:p>
          <a:p>
            <a:pPr marL="342900" indent="-342900">
              <a:lnSpc>
                <a:spcPct val="90000"/>
              </a:lnSpc>
              <a:spcBef>
                <a:spcPct val="20000"/>
              </a:spcBef>
              <a:buClr>
                <a:schemeClr val="accent1"/>
              </a:buClr>
              <a:buFont typeface="Wingdings" pitchFamily="2" charset="2"/>
              <a:buChar char="l"/>
            </a:pPr>
            <a:r>
              <a:rPr lang="en-US" sz="2800" b="1">
                <a:solidFill>
                  <a:schemeClr val="hlink"/>
                </a:solidFill>
              </a:rPr>
              <a:t>Respect for person</a:t>
            </a:r>
          </a:p>
          <a:p>
            <a:pPr marL="342900" indent="-342900">
              <a:lnSpc>
                <a:spcPct val="90000"/>
              </a:lnSpc>
              <a:spcBef>
                <a:spcPct val="20000"/>
              </a:spcBef>
              <a:buClr>
                <a:schemeClr val="accent1"/>
              </a:buClr>
              <a:buFont typeface="Wingdings" pitchFamily="2" charset="2"/>
              <a:buChar char="l"/>
            </a:pPr>
            <a:r>
              <a:rPr lang="en-US" sz="2800" b="1"/>
              <a:t>Keadilan /</a:t>
            </a:r>
            <a:r>
              <a:rPr lang="en-US" sz="2800" b="1">
                <a:solidFill>
                  <a:schemeClr val="hlink"/>
                </a:solidFill>
              </a:rPr>
              <a:t>justice</a:t>
            </a:r>
          </a:p>
          <a:p>
            <a:pPr marL="342900" indent="-342900">
              <a:lnSpc>
                <a:spcPct val="90000"/>
              </a:lnSpc>
              <a:spcBef>
                <a:spcPct val="20000"/>
              </a:spcBef>
              <a:buClr>
                <a:schemeClr val="accent1"/>
              </a:buClr>
              <a:buFont typeface="Wingdings" pitchFamily="2" charset="2"/>
              <a:buChar char="l"/>
            </a:pPr>
            <a:r>
              <a:rPr lang="en-US" sz="2800" b="1"/>
              <a:t>Budi pekerti </a:t>
            </a:r>
          </a:p>
        </p:txBody>
      </p:sp>
      <p:sp>
        <p:nvSpPr>
          <p:cNvPr id="74757" name="Text Box 5"/>
          <p:cNvSpPr txBox="1">
            <a:spLocks noChangeArrowheads="1"/>
          </p:cNvSpPr>
          <p:nvPr/>
        </p:nvSpPr>
        <p:spPr bwMode="auto">
          <a:xfrm>
            <a:off x="914400" y="4630738"/>
            <a:ext cx="6492875" cy="2227262"/>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457200" indent="-457200">
              <a:defRPr>
                <a:solidFill>
                  <a:schemeClr val="tx1"/>
                </a:solidFill>
                <a:latin typeface="Arial" pitchFamily="34" charset="0"/>
              </a:defRPr>
            </a:lvl1pPr>
            <a:lvl2pPr marL="571500">
              <a:defRPr>
                <a:solidFill>
                  <a:schemeClr val="tx1"/>
                </a:solidFill>
                <a:latin typeface="Arial" pitchFamily="34" charset="0"/>
              </a:defRPr>
            </a:lvl2pPr>
            <a:lvl3pPr>
              <a:defRPr>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eaLnBrk="0" hangingPunct="0">
              <a:defRPr/>
            </a:pPr>
            <a:r>
              <a:rPr lang="en-US" sz="2800" b="1" smtClean="0">
                <a:solidFill>
                  <a:srgbClr val="FFFF00"/>
                </a:solidFill>
                <a:effectLst>
                  <a:outerShdw blurRad="38100" dist="38100" dir="2700000" algn="tl">
                    <a:srgbClr val="C0C0C0"/>
                  </a:outerShdw>
                </a:effectLst>
                <a:cs typeface="Arial" pitchFamily="34" charset="0"/>
              </a:rPr>
              <a:t>Kegiatan-kegiatan :</a:t>
            </a:r>
          </a:p>
          <a:p>
            <a:pPr eaLnBrk="0" hangingPunct="0">
              <a:buFontTx/>
              <a:buChar char="•"/>
              <a:defRPr/>
            </a:pPr>
            <a:r>
              <a:rPr lang="en-US" sz="2800" b="1" smtClean="0">
                <a:effectLst>
                  <a:outerShdw blurRad="38100" dist="38100" dir="2700000" algn="tl">
                    <a:srgbClr val="C0C0C0"/>
                  </a:outerShdw>
                </a:effectLst>
                <a:cs typeface="Arial" pitchFamily="34" charset="0"/>
              </a:rPr>
              <a:t>Pendidikan</a:t>
            </a:r>
          </a:p>
          <a:p>
            <a:pPr eaLnBrk="0" hangingPunct="0">
              <a:buFontTx/>
              <a:buChar char="•"/>
              <a:defRPr/>
            </a:pPr>
            <a:r>
              <a:rPr lang="en-US" sz="2800" b="1" smtClean="0">
                <a:effectLst>
                  <a:outerShdw blurRad="38100" dist="38100" dir="2700000" algn="tl">
                    <a:srgbClr val="C0C0C0"/>
                  </a:outerShdw>
                </a:effectLst>
                <a:cs typeface="Arial" pitchFamily="34" charset="0"/>
              </a:rPr>
              <a:t>Penelitian &amp; pengembangan</a:t>
            </a:r>
          </a:p>
          <a:p>
            <a:pPr eaLnBrk="0" hangingPunct="0">
              <a:buFontTx/>
              <a:buChar char="•"/>
              <a:defRPr/>
            </a:pPr>
            <a:r>
              <a:rPr lang="en-US" sz="2800" b="1" smtClean="0">
                <a:effectLst>
                  <a:outerShdw blurRad="38100" dist="38100" dir="2700000" algn="tl">
                    <a:srgbClr val="C0C0C0"/>
                  </a:outerShdw>
                </a:effectLst>
                <a:cs typeface="Arial" pitchFamily="34" charset="0"/>
              </a:rPr>
              <a:t>Pelayanan </a:t>
            </a:r>
          </a:p>
          <a:p>
            <a:pPr eaLnBrk="0" hangingPunct="0">
              <a:defRPr/>
            </a:pPr>
            <a:endParaRPr lang="en-US" sz="2800" smtClean="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4756"/>
                                        </p:tgtEl>
                                        <p:attrNameLst>
                                          <p:attrName>style.visibility</p:attrName>
                                        </p:attrNameLst>
                                      </p:cBhvr>
                                      <p:to>
                                        <p:strVal val="visible"/>
                                      </p:to>
                                    </p:set>
                                    <p:animEffect transition="in" filter="blinds(horizontal)">
                                      <p:cBhvr>
                                        <p:cTn id="7" dur="500"/>
                                        <p:tgtEl>
                                          <p:spTgt spid="74756"/>
                                        </p:tgtEl>
                                      </p:cBhvr>
                                    </p:animEffect>
                                  </p:childTnLst>
                                </p:cTn>
                              </p:par>
                            </p:childTnLst>
                          </p:cTn>
                        </p:par>
                        <p:par>
                          <p:cTn id="8" fill="hold" nodeType="afterGroup">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74755"/>
                                        </p:tgtEl>
                                        <p:attrNameLst>
                                          <p:attrName>style.visibility</p:attrName>
                                        </p:attrNameLst>
                                      </p:cBhvr>
                                      <p:to>
                                        <p:strVal val="visible"/>
                                      </p:to>
                                    </p:set>
                                    <p:anim calcmode="lin" valueType="num">
                                      <p:cBhvr additive="base">
                                        <p:cTn id="11" dur="500" fill="hold"/>
                                        <p:tgtEl>
                                          <p:spTgt spid="74755"/>
                                        </p:tgtEl>
                                        <p:attrNameLst>
                                          <p:attrName>ppt_x</p:attrName>
                                        </p:attrNameLst>
                                      </p:cBhvr>
                                      <p:tavLst>
                                        <p:tav tm="0">
                                          <p:val>
                                            <p:strVal val="#ppt_x"/>
                                          </p:val>
                                        </p:tav>
                                        <p:tav tm="100000">
                                          <p:val>
                                            <p:strVal val="#ppt_x"/>
                                          </p:val>
                                        </p:tav>
                                      </p:tavLst>
                                    </p:anim>
                                    <p:anim calcmode="lin" valueType="num">
                                      <p:cBhvr additive="base">
                                        <p:cTn id="12" dur="500" fill="hold"/>
                                        <p:tgtEl>
                                          <p:spTgt spid="74755"/>
                                        </p:tgtEl>
                                        <p:attrNameLst>
                                          <p:attrName>ppt_y</p:attrName>
                                        </p:attrNameLst>
                                      </p:cBhvr>
                                      <p:tavLst>
                                        <p:tav tm="0">
                                          <p:val>
                                            <p:strVal val="0-#ppt_h/2"/>
                                          </p:val>
                                        </p:tav>
                                        <p:tav tm="100000">
                                          <p:val>
                                            <p:strVal val="#ppt_y"/>
                                          </p:val>
                                        </p:tav>
                                      </p:tavLst>
                                    </p:anim>
                                  </p:childTnLst>
                                </p:cTn>
                              </p:par>
                            </p:childTnLst>
                          </p:cTn>
                        </p:par>
                        <p:par>
                          <p:cTn id="13" fill="hold" nodeType="afterGroup">
                            <p:stCondLst>
                              <p:cond delay="1000"/>
                            </p:stCondLst>
                            <p:childTnLst>
                              <p:par>
                                <p:cTn id="14" presetID="4" presetClass="entr" presetSubtype="16" fill="hold" grpId="0" nodeType="afterEffect">
                                  <p:stCondLst>
                                    <p:cond delay="0"/>
                                  </p:stCondLst>
                                  <p:childTnLst>
                                    <p:set>
                                      <p:cBhvr>
                                        <p:cTn id="15" dur="1" fill="hold">
                                          <p:stCondLst>
                                            <p:cond delay="0"/>
                                          </p:stCondLst>
                                        </p:cTn>
                                        <p:tgtEl>
                                          <p:spTgt spid="74757"/>
                                        </p:tgtEl>
                                        <p:attrNameLst>
                                          <p:attrName>style.visibility</p:attrName>
                                        </p:attrNameLst>
                                      </p:cBhvr>
                                      <p:to>
                                        <p:strVal val="visible"/>
                                      </p:to>
                                    </p:set>
                                    <p:animEffect transition="in" filter="box(in)">
                                      <p:cBhvr>
                                        <p:cTn id="16" dur="500"/>
                                        <p:tgtEl>
                                          <p:spTgt spid="74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animBg="1"/>
      <p:bldP spid="74756" grpId="0"/>
      <p:bldP spid="7475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endParaRPr lang="en-GB" smtClean="0"/>
          </a:p>
        </p:txBody>
      </p:sp>
      <p:sp>
        <p:nvSpPr>
          <p:cNvPr id="1028" name="Rectangle 3"/>
          <p:cNvSpPr>
            <a:spLocks noGrp="1" noChangeArrowheads="1"/>
          </p:cNvSpPr>
          <p:nvPr>
            <p:ph type="body" idx="1"/>
          </p:nvPr>
        </p:nvSpPr>
        <p:spPr/>
        <p:txBody>
          <a:bodyPr/>
          <a:lstStyle/>
          <a:p>
            <a:pPr eaLnBrk="1" hangingPunct="1"/>
            <a:endParaRPr lang="en-GB" smtClean="0"/>
          </a:p>
        </p:txBody>
      </p:sp>
      <p:sp>
        <p:nvSpPr>
          <p:cNvPr id="1029" name="Rectangle 4"/>
          <p:cNvSpPr>
            <a:spLocks noChangeArrowheads="1"/>
          </p:cNvSpPr>
          <p:nvPr/>
        </p:nvSpPr>
        <p:spPr bwMode="auto">
          <a:xfrm>
            <a:off x="1943100" y="1800225"/>
            <a:ext cx="9144000" cy="0"/>
          </a:xfrm>
          <a:prstGeom prst="rect">
            <a:avLst/>
          </a:prstGeom>
          <a:noFill/>
          <a:ln w="9525">
            <a:noFill/>
            <a:miter lim="800000"/>
            <a:headEnd/>
            <a:tailEnd/>
          </a:ln>
        </p:spPr>
        <p:txBody>
          <a:bodyPr>
            <a:spAutoFit/>
          </a:bodyPr>
          <a:lstStyle/>
          <a:p>
            <a:endParaRPr lang="id-ID"/>
          </a:p>
        </p:txBody>
      </p:sp>
      <p:graphicFrame>
        <p:nvGraphicFramePr>
          <p:cNvPr id="1026" name="Object 5"/>
          <p:cNvGraphicFramePr>
            <a:graphicFrameLocks noChangeAspect="1"/>
          </p:cNvGraphicFramePr>
          <p:nvPr/>
        </p:nvGraphicFramePr>
        <p:xfrm>
          <a:off x="0" y="0"/>
          <a:ext cx="9144000" cy="6172200"/>
        </p:xfrm>
        <a:graphic>
          <a:graphicData uri="http://schemas.openxmlformats.org/presentationml/2006/ole">
            <p:oleObj spid="_x0000_s1026" r:id="rId4" imgW="260350" imgH="195263" progId="PowerPoint.Slide.8">
              <p:embed/>
            </p:oleObj>
          </a:graphicData>
        </a:graphic>
      </p:graphicFrame>
      <p:sp>
        <p:nvSpPr>
          <p:cNvPr id="1030" name="Text Box 6"/>
          <p:cNvSpPr txBox="1">
            <a:spLocks noChangeArrowheads="1"/>
          </p:cNvSpPr>
          <p:nvPr/>
        </p:nvSpPr>
        <p:spPr bwMode="auto">
          <a:xfrm>
            <a:off x="441325" y="6127750"/>
            <a:ext cx="184150" cy="457200"/>
          </a:xfrm>
          <a:prstGeom prst="rect">
            <a:avLst/>
          </a:prstGeom>
          <a:noFill/>
          <a:ln w="9525">
            <a:noFill/>
            <a:miter lim="800000"/>
            <a:headEnd/>
            <a:tailEnd/>
          </a:ln>
        </p:spPr>
        <p:txBody>
          <a:bodyPr wrap="none">
            <a:spAutoFit/>
          </a:bodyPr>
          <a:lstStyle/>
          <a:p>
            <a:endParaRPr lang="en-GB" sz="2400">
              <a:latin typeface="Verdana" pitchFamily="34" charset="0"/>
            </a:endParaRPr>
          </a:p>
        </p:txBody>
      </p:sp>
      <p:sp>
        <p:nvSpPr>
          <p:cNvPr id="1031" name="WordArt 7"/>
          <p:cNvSpPr>
            <a:spLocks noChangeArrowheads="1" noChangeShapeType="1" noTextEdit="1"/>
          </p:cNvSpPr>
          <p:nvPr/>
        </p:nvSpPr>
        <p:spPr bwMode="auto">
          <a:xfrm>
            <a:off x="0" y="1219200"/>
            <a:ext cx="1609725" cy="1331913"/>
          </a:xfrm>
          <a:prstGeom prst="rect">
            <a:avLst/>
          </a:prstGeom>
        </p:spPr>
        <p:txBody>
          <a:bodyPr wrap="none" fromWordArt="1">
            <a:prstTxWarp prst="textCascadeUp">
              <a:avLst>
                <a:gd name="adj" fmla="val 44444"/>
              </a:avLst>
            </a:prstTxWarp>
            <a:scene3d>
              <a:camera prst="legacyPerspectiveFront">
                <a:rot lat="20519995" lon="1080000" rev="0"/>
              </a:camera>
              <a:lightRig rig="legacyHarsh2" dir="b"/>
            </a:scene3d>
            <a:sp3d extrusionH="430200" prstMaterial="legacyMatte">
              <a:extrusionClr>
                <a:srgbClr val="FF6600"/>
              </a:extrusionClr>
            </a:sp3d>
          </a:bodyPr>
          <a:lstStyle/>
          <a:p>
            <a:pPr algn="ctr"/>
            <a:r>
              <a:rPr lang="id-ID" sz="3600" kern="10">
                <a:ln w="9525">
                  <a:round/>
                  <a:headEnd/>
                  <a:tailEnd/>
                </a:ln>
                <a:gradFill rotWithShape="1">
                  <a:gsLst>
                    <a:gs pos="0">
                      <a:srgbClr val="FFE701"/>
                    </a:gs>
                    <a:gs pos="100000">
                      <a:srgbClr val="FE3E02"/>
                    </a:gs>
                  </a:gsLst>
                  <a:lin ang="5400000" scaled="1"/>
                </a:gradFill>
                <a:latin typeface="Impact"/>
              </a:rPr>
              <a:t>Prolog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715962"/>
          </a:xfrm>
        </p:spPr>
        <p:txBody>
          <a:bodyPr/>
          <a:lstStyle/>
          <a:p>
            <a:pPr eaLnBrk="1" hangingPunct="1"/>
            <a:r>
              <a:rPr lang="en-US" sz="3400" smtClean="0"/>
              <a:t>Kaidah dasar moral</a:t>
            </a:r>
          </a:p>
        </p:txBody>
      </p:sp>
      <p:sp>
        <p:nvSpPr>
          <p:cNvPr id="16387" name="Rectangle 3"/>
          <p:cNvSpPr>
            <a:spLocks noGrp="1" noChangeArrowheads="1"/>
          </p:cNvSpPr>
          <p:nvPr>
            <p:ph type="body" idx="1"/>
          </p:nvPr>
        </p:nvSpPr>
        <p:spPr>
          <a:xfrm>
            <a:off x="457200" y="1143000"/>
            <a:ext cx="8229600" cy="5410200"/>
          </a:xfrm>
        </p:spPr>
        <p:txBody>
          <a:bodyPr/>
          <a:lstStyle/>
          <a:p>
            <a:pPr marL="609600" indent="-609600" eaLnBrk="1" hangingPunct="1">
              <a:buFont typeface="Wingdings" pitchFamily="2" charset="2"/>
              <a:buNone/>
            </a:pPr>
            <a:r>
              <a:rPr lang="en-US" smtClean="0"/>
              <a:t>1. </a:t>
            </a:r>
            <a:r>
              <a:rPr lang="en-US" smtClean="0">
                <a:solidFill>
                  <a:srgbClr val="FF6600"/>
                </a:solidFill>
              </a:rPr>
              <a:t>Tindakan berbuat baik (</a:t>
            </a:r>
            <a:r>
              <a:rPr lang="en-US" i="1" smtClean="0">
                <a:solidFill>
                  <a:srgbClr val="FF6600"/>
                </a:solidFill>
              </a:rPr>
              <a:t>beneficence</a:t>
            </a:r>
            <a:r>
              <a:rPr lang="en-US" smtClean="0">
                <a:solidFill>
                  <a:srgbClr val="FF6600"/>
                </a:solidFill>
              </a:rPr>
              <a:t>)</a:t>
            </a:r>
            <a:r>
              <a:rPr lang="en-US" smtClean="0"/>
              <a:t> </a:t>
            </a:r>
          </a:p>
          <a:p>
            <a:pPr marL="609600" indent="-609600" eaLnBrk="1" hangingPunct="1"/>
            <a:r>
              <a:rPr lang="en-US" smtClean="0"/>
              <a:t>General beneficence :</a:t>
            </a:r>
          </a:p>
          <a:p>
            <a:pPr marL="990600" lvl="1" indent="-533400" eaLnBrk="1" hangingPunct="1"/>
            <a:r>
              <a:rPr lang="en-US" smtClean="0"/>
              <a:t>melindungi &amp; mempertahankan hak yang lain</a:t>
            </a:r>
          </a:p>
          <a:p>
            <a:pPr marL="990600" lvl="1" indent="-533400" eaLnBrk="1" hangingPunct="1"/>
            <a:r>
              <a:rPr lang="en-US" smtClean="0"/>
              <a:t>mencegah terjadi kerugian pada yang lain, </a:t>
            </a:r>
          </a:p>
          <a:p>
            <a:pPr marL="990600" lvl="1" indent="-533400" eaLnBrk="1" hangingPunct="1"/>
            <a:r>
              <a:rPr lang="en-US" smtClean="0"/>
              <a:t>menghilangkan kondisi penyebab kerugian pada yang lain, </a:t>
            </a:r>
          </a:p>
          <a:p>
            <a:pPr marL="609600" indent="-609600" eaLnBrk="1" hangingPunct="1"/>
            <a:r>
              <a:rPr lang="en-US" smtClean="0"/>
              <a:t>Specific beneficence:</a:t>
            </a:r>
          </a:p>
          <a:p>
            <a:pPr marL="990600" lvl="1" indent="-533400" eaLnBrk="1" hangingPunct="1"/>
            <a:r>
              <a:rPr lang="en-US" smtClean="0"/>
              <a:t>menolong orang cacat, </a:t>
            </a:r>
          </a:p>
          <a:p>
            <a:pPr marL="990600" lvl="1" indent="-533400" eaLnBrk="1" hangingPunct="1"/>
            <a:r>
              <a:rPr lang="en-US" smtClean="0"/>
              <a:t>menyelamatkan orang dari bahaya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0" y="1066800"/>
            <a:ext cx="9144000" cy="5181600"/>
          </a:xfrm>
        </p:spPr>
        <p:txBody>
          <a:bodyPr/>
          <a:lstStyle/>
          <a:p>
            <a:pPr eaLnBrk="1" hangingPunct="1"/>
            <a:r>
              <a:rPr lang="en-US" smtClean="0"/>
              <a:t>Mengutamakan kepentingan pasien</a:t>
            </a:r>
          </a:p>
          <a:p>
            <a:pPr eaLnBrk="1" hangingPunct="1">
              <a:buFont typeface="Wingdings" pitchFamily="2" charset="2"/>
              <a:buNone/>
            </a:pPr>
            <a:endParaRPr lang="en-US" smtClean="0"/>
          </a:p>
          <a:p>
            <a:pPr eaLnBrk="1" hangingPunct="1">
              <a:buFont typeface="Wingdings" pitchFamily="2" charset="2"/>
              <a:buNone/>
            </a:pPr>
            <a:endParaRPr lang="en-US" smtClean="0"/>
          </a:p>
          <a:p>
            <a:pPr eaLnBrk="1" hangingPunct="1"/>
            <a:r>
              <a:rPr lang="en-US" smtClean="0"/>
              <a:t>Memandang pasien/keluarga/sesuatu tak hanya sejauh menguntungkan dokter/rumah sakit/pihak lain</a:t>
            </a:r>
          </a:p>
        </p:txBody>
      </p:sp>
      <p:sp>
        <p:nvSpPr>
          <p:cNvPr id="17411" name="Text Box 3"/>
          <p:cNvSpPr txBox="1">
            <a:spLocks noChangeArrowheads="1"/>
          </p:cNvSpPr>
          <p:nvPr/>
        </p:nvSpPr>
        <p:spPr bwMode="auto">
          <a:xfrm>
            <a:off x="4784725" y="188913"/>
            <a:ext cx="2225675" cy="457200"/>
          </a:xfrm>
          <a:prstGeom prst="rect">
            <a:avLst/>
          </a:prstGeom>
          <a:noFill/>
          <a:ln w="9525">
            <a:noFill/>
            <a:miter lim="800000"/>
            <a:headEnd/>
            <a:tailEnd/>
          </a:ln>
        </p:spPr>
        <p:txBody>
          <a:bodyPr>
            <a:spAutoFit/>
          </a:bodyPr>
          <a:lstStyle/>
          <a:p>
            <a:r>
              <a:rPr lang="en-US" sz="2400" i="1">
                <a:solidFill>
                  <a:srgbClr val="FF6600"/>
                </a:solidFill>
              </a:rPr>
              <a:t>beneficence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0" y="1066800"/>
            <a:ext cx="9144000" cy="5059363"/>
          </a:xfrm>
        </p:spPr>
        <p:txBody>
          <a:bodyPr/>
          <a:lstStyle/>
          <a:p>
            <a:pPr eaLnBrk="1" hangingPunct="1"/>
            <a:r>
              <a:rPr lang="en-US" smtClean="0"/>
              <a:t>Maksimalisasi akibat baik (termasuk jumlahnya  &gt; akibat-buruk)</a:t>
            </a:r>
          </a:p>
          <a:p>
            <a:pPr eaLnBrk="1" hangingPunct="1">
              <a:buFont typeface="Wingdings" pitchFamily="2" charset="2"/>
              <a:buNone/>
            </a:pPr>
            <a:endParaRPr lang="en-US" smtClean="0"/>
          </a:p>
          <a:p>
            <a:pPr eaLnBrk="1" hangingPunct="1"/>
            <a:r>
              <a:rPr lang="en-US" smtClean="0"/>
              <a:t>Menjamin nilai pokok : “apa saja yang </a:t>
            </a:r>
            <a:r>
              <a:rPr lang="en-US" b="1" u="sng" smtClean="0"/>
              <a:t>ada</a:t>
            </a:r>
            <a:r>
              <a:rPr lang="en-US" smtClean="0"/>
              <a:t>, pantas (elok) kita bersikap baik terhadapnya” (apalagi </a:t>
            </a:r>
            <a:r>
              <a:rPr lang="en-US" b="1" u="sng" smtClean="0"/>
              <a:t>ada </a:t>
            </a:r>
            <a:r>
              <a:rPr lang="en-US" smtClean="0"/>
              <a:t>yg hidup).</a:t>
            </a:r>
          </a:p>
          <a:p>
            <a:pPr eaLnBrk="1" hangingPunct="1">
              <a:buFont typeface="Wingdings" pitchFamily="2" charset="2"/>
              <a:buNone/>
            </a:pPr>
            <a:endParaRPr lang="en-US" smtClean="0"/>
          </a:p>
          <a:p>
            <a:pPr eaLnBrk="1" hangingPunct="1"/>
            <a:endParaRPr lang="en-US" smtClean="0"/>
          </a:p>
        </p:txBody>
      </p:sp>
      <p:sp>
        <p:nvSpPr>
          <p:cNvPr id="18435" name="Text Box 3"/>
          <p:cNvSpPr txBox="1">
            <a:spLocks noChangeArrowheads="1"/>
          </p:cNvSpPr>
          <p:nvPr/>
        </p:nvSpPr>
        <p:spPr bwMode="auto">
          <a:xfrm>
            <a:off x="5165725" y="-36513"/>
            <a:ext cx="1830388" cy="457201"/>
          </a:xfrm>
          <a:prstGeom prst="rect">
            <a:avLst/>
          </a:prstGeom>
          <a:noFill/>
          <a:ln w="9525">
            <a:noFill/>
            <a:miter lim="800000"/>
            <a:headEnd/>
            <a:tailEnd/>
          </a:ln>
        </p:spPr>
        <p:txBody>
          <a:bodyPr wrap="none">
            <a:spAutoFit/>
          </a:bodyPr>
          <a:lstStyle/>
          <a:p>
            <a:r>
              <a:rPr lang="en-US" sz="2400" i="1">
                <a:solidFill>
                  <a:srgbClr val="FF6600"/>
                </a:solidFill>
              </a:rPr>
              <a:t>beneficence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0" y="381000"/>
            <a:ext cx="9144000" cy="6477000"/>
          </a:xfrm>
        </p:spPr>
        <p:txBody>
          <a:bodyPr/>
          <a:lstStyle/>
          <a:p>
            <a:pPr marL="609600" indent="-609600" eaLnBrk="1" hangingPunct="1">
              <a:buFont typeface="Wingdings" pitchFamily="2" charset="2"/>
              <a:buNone/>
            </a:pPr>
            <a:r>
              <a:rPr lang="en-US" b="1" u="sng" smtClean="0"/>
              <a:t>2. </a:t>
            </a:r>
            <a:r>
              <a:rPr lang="en-US" b="1" u="sng" smtClean="0">
                <a:solidFill>
                  <a:srgbClr val="FF6600"/>
                </a:solidFill>
              </a:rPr>
              <a:t>Tidak merugikan</a:t>
            </a:r>
            <a:r>
              <a:rPr lang="en-US" smtClean="0">
                <a:solidFill>
                  <a:srgbClr val="FF6600"/>
                </a:solidFill>
              </a:rPr>
              <a:t> atau </a:t>
            </a:r>
            <a:r>
              <a:rPr lang="en-US" i="1" smtClean="0">
                <a:solidFill>
                  <a:srgbClr val="FF6600"/>
                </a:solidFill>
              </a:rPr>
              <a:t>nonmaleficence</a:t>
            </a:r>
            <a:r>
              <a:rPr lang="en-US" smtClean="0">
                <a:solidFill>
                  <a:srgbClr val="FF6600"/>
                </a:solidFill>
              </a:rPr>
              <a:t> /</a:t>
            </a:r>
            <a:r>
              <a:rPr lang="en-US" i="1" smtClean="0">
                <a:solidFill>
                  <a:srgbClr val="FF6600"/>
                </a:solidFill>
              </a:rPr>
              <a:t>primum non nocere</a:t>
            </a:r>
          </a:p>
          <a:p>
            <a:pPr marL="609600" indent="-609600" eaLnBrk="1" hangingPunct="1">
              <a:buFont typeface="Wingdings" pitchFamily="2" charset="2"/>
              <a:buNone/>
            </a:pPr>
            <a:endParaRPr lang="en-US" smtClean="0">
              <a:solidFill>
                <a:srgbClr val="FF6600"/>
              </a:solidFill>
            </a:endParaRPr>
          </a:p>
          <a:p>
            <a:pPr marL="609600" indent="-609600" eaLnBrk="1" hangingPunct="1"/>
            <a:r>
              <a:rPr lang="en-US" smtClean="0"/>
              <a:t>Sisi komplementer </a:t>
            </a:r>
            <a:r>
              <a:rPr lang="en-US" i="1" smtClean="0"/>
              <a:t>beneficence </a:t>
            </a:r>
            <a:r>
              <a:rPr lang="en-US" smtClean="0"/>
              <a:t>dari sudut pandang pasien, seperti : </a:t>
            </a:r>
          </a:p>
          <a:p>
            <a:pPr marL="609600" indent="-609600" eaLnBrk="1" hangingPunct="1"/>
            <a:r>
              <a:rPr lang="en-US" smtClean="0"/>
              <a:t>Tidak boleh berbuat jahat </a:t>
            </a:r>
            <a:r>
              <a:rPr lang="en-US" i="1" smtClean="0"/>
              <a:t>(evil</a:t>
            </a:r>
            <a:r>
              <a:rPr lang="en-US" smtClean="0"/>
              <a:t>) atau membuat derita (</a:t>
            </a:r>
            <a:r>
              <a:rPr lang="en-US" i="1" smtClean="0"/>
              <a:t>harm</a:t>
            </a:r>
            <a:r>
              <a:rPr lang="en-US" smtClean="0"/>
              <a:t>) pasien</a:t>
            </a:r>
          </a:p>
          <a:p>
            <a:pPr marL="609600" indent="-609600" eaLnBrk="1" hangingPunct="1"/>
            <a:r>
              <a:rPr lang="en-US" smtClean="0"/>
              <a:t>Minimalisasi akibat buruk</a:t>
            </a:r>
          </a:p>
          <a:p>
            <a:pPr marL="609600" indent="-609600"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0" y="762000"/>
            <a:ext cx="9144000" cy="5364163"/>
          </a:xfrm>
        </p:spPr>
        <p:txBody>
          <a:bodyPr/>
          <a:lstStyle/>
          <a:p>
            <a:pPr eaLnBrk="1" hangingPunct="1"/>
            <a:r>
              <a:rPr lang="en-US" smtClean="0"/>
              <a:t>Kewajiban dokter untuk menganut ini berdasarkan hal-hal : </a:t>
            </a:r>
          </a:p>
          <a:p>
            <a:pPr eaLnBrk="1" hangingPunct="1">
              <a:buFont typeface="Wingdings" pitchFamily="2" charset="2"/>
              <a:buNone/>
            </a:pPr>
            <a:endParaRPr lang="en-US" smtClean="0"/>
          </a:p>
          <a:p>
            <a:pPr eaLnBrk="1" hangingPunct="1">
              <a:buFont typeface="Wingdings" pitchFamily="2" charset="2"/>
              <a:buNone/>
            </a:pPr>
            <a:r>
              <a:rPr lang="en-US" smtClean="0"/>
              <a:t>   a. Pasien dalam keadaan amat berbahaya atau        </a:t>
            </a:r>
          </a:p>
          <a:p>
            <a:pPr eaLnBrk="1" hangingPunct="1">
              <a:buFont typeface="Wingdings" pitchFamily="2" charset="2"/>
              <a:buNone/>
            </a:pPr>
            <a:r>
              <a:rPr lang="en-US" smtClean="0"/>
              <a:t>       berisiko hilangnya sesuatu yang penting</a:t>
            </a:r>
          </a:p>
          <a:p>
            <a:pPr eaLnBrk="1" hangingPunct="1">
              <a:buFont typeface="Wingdings" pitchFamily="2" charset="2"/>
              <a:buNone/>
            </a:pPr>
            <a:r>
              <a:rPr lang="en-US" smtClean="0"/>
              <a:t>   b. Dokter sanggup mencegah bahaya atau </a:t>
            </a:r>
          </a:p>
          <a:p>
            <a:pPr eaLnBrk="1" hangingPunct="1">
              <a:buFont typeface="Wingdings" pitchFamily="2" charset="2"/>
              <a:buNone/>
            </a:pPr>
            <a:r>
              <a:rPr lang="en-US" smtClean="0"/>
              <a:t>       kehilangan tersebut</a:t>
            </a:r>
          </a:p>
          <a:p>
            <a:pPr eaLnBrk="1" hangingPunct="1">
              <a:buFont typeface="Wingdings" pitchFamily="2" charset="2"/>
              <a:buNone/>
            </a:pPr>
            <a:endParaRPr lang="en-US" smtClean="0"/>
          </a:p>
        </p:txBody>
      </p:sp>
      <p:sp>
        <p:nvSpPr>
          <p:cNvPr id="20483" name="Text Box 3"/>
          <p:cNvSpPr txBox="1">
            <a:spLocks noChangeArrowheads="1"/>
          </p:cNvSpPr>
          <p:nvPr/>
        </p:nvSpPr>
        <p:spPr bwMode="auto">
          <a:xfrm>
            <a:off x="4632325" y="-36513"/>
            <a:ext cx="2373313" cy="457201"/>
          </a:xfrm>
          <a:prstGeom prst="rect">
            <a:avLst/>
          </a:prstGeom>
          <a:noFill/>
          <a:ln w="9525">
            <a:noFill/>
            <a:miter lim="800000"/>
            <a:headEnd/>
            <a:tailEnd/>
          </a:ln>
        </p:spPr>
        <p:txBody>
          <a:bodyPr wrap="none">
            <a:spAutoFit/>
          </a:bodyPr>
          <a:lstStyle/>
          <a:p>
            <a:r>
              <a:rPr lang="en-US" sz="2400" i="1">
                <a:solidFill>
                  <a:srgbClr val="FF6600"/>
                </a:solidFill>
              </a:rPr>
              <a:t>Nonmaleficence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xfrm>
            <a:off x="457200" y="990600"/>
            <a:ext cx="8229600" cy="4876800"/>
          </a:xfrm>
        </p:spPr>
        <p:txBody>
          <a:bodyPr/>
          <a:lstStyle/>
          <a:p>
            <a:pPr eaLnBrk="1" hangingPunct="1">
              <a:buFont typeface="Wingdings" pitchFamily="2" charset="2"/>
              <a:buNone/>
            </a:pPr>
            <a:r>
              <a:rPr lang="en-US" smtClean="0"/>
              <a:t>c. Tindakan kedokteran tadi terbukti efektif </a:t>
            </a:r>
          </a:p>
          <a:p>
            <a:pPr eaLnBrk="1" hangingPunct="1">
              <a:buFont typeface="Wingdings" pitchFamily="2" charset="2"/>
              <a:buNone/>
            </a:pPr>
            <a:endParaRPr lang="en-US" smtClean="0"/>
          </a:p>
          <a:p>
            <a:pPr eaLnBrk="1" hangingPunct="1">
              <a:buFont typeface="Wingdings" pitchFamily="2" charset="2"/>
              <a:buNone/>
            </a:pPr>
            <a:r>
              <a:rPr lang="en-US" smtClean="0"/>
              <a:t>d. Manfaat bagi pasien &gt; kerugian dokter (hanya mengalami risiko minimal). </a:t>
            </a:r>
          </a:p>
          <a:p>
            <a:pPr eaLnBrk="1" hangingPunct="1">
              <a:buFont typeface="Wingdings" pitchFamily="2" charset="2"/>
              <a:buNone/>
            </a:pPr>
            <a:endParaRPr lang="en-US" smtClean="0"/>
          </a:p>
          <a:p>
            <a:pPr eaLnBrk="1" hangingPunct="1"/>
            <a:r>
              <a:rPr lang="en-US" smtClean="0"/>
              <a:t>Norma tunggal, isinya larangan.</a:t>
            </a:r>
          </a:p>
          <a:p>
            <a:pPr eaLnBrk="1" hangingPunct="1">
              <a:buFont typeface="Wingdings" pitchFamily="2" charset="2"/>
              <a:buNone/>
            </a:pPr>
            <a:endParaRPr lang="en-US" smtClean="0"/>
          </a:p>
        </p:txBody>
      </p:sp>
      <p:sp>
        <p:nvSpPr>
          <p:cNvPr id="21507" name="Text Box 3"/>
          <p:cNvSpPr txBox="1">
            <a:spLocks noChangeArrowheads="1"/>
          </p:cNvSpPr>
          <p:nvPr/>
        </p:nvSpPr>
        <p:spPr bwMode="auto">
          <a:xfrm>
            <a:off x="5470525" y="39688"/>
            <a:ext cx="2322513" cy="457200"/>
          </a:xfrm>
          <a:prstGeom prst="rect">
            <a:avLst/>
          </a:prstGeom>
          <a:noFill/>
          <a:ln w="9525">
            <a:noFill/>
            <a:miter lim="800000"/>
            <a:headEnd/>
            <a:tailEnd/>
          </a:ln>
        </p:spPr>
        <p:txBody>
          <a:bodyPr wrap="none">
            <a:spAutoFit/>
          </a:bodyPr>
          <a:lstStyle/>
          <a:p>
            <a:r>
              <a:rPr lang="en-US" sz="2400" i="1">
                <a:solidFill>
                  <a:srgbClr val="FF6600"/>
                </a:solidFill>
              </a:rPr>
              <a:t>nonmaleficence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0" y="304800"/>
            <a:ext cx="9144000" cy="6553200"/>
          </a:xfrm>
        </p:spPr>
        <p:txBody>
          <a:bodyPr/>
          <a:lstStyle/>
          <a:p>
            <a:pPr eaLnBrk="1" hangingPunct="1"/>
            <a:r>
              <a:rPr lang="en-US" sz="2800" smtClean="0"/>
              <a:t>Dr. P seorang dokter yang berpengalaman, baru saja akan menyelesaikan tugas jaga malam disebuah rumah sakit. Seorang muda dibawa ke RS oleh ibunya, yang langsung pergi setelah berbicara dengan suster jaga bahwa dia harus menjaga anaknya yang lain. Si pasien mengalami perdarahan vaginal dan sangat kesakitan. Dr.P melakukan pemeriksaan dan menduga bahwa kemungkinan pasien mengalami kguguran atau mencoba untuk melakukan aborsi. Dr.P segera melakukan kuretase dan mengatakan kepada suster untuk menanyakan kepada pasien apakah dia bersedia opname di RS sampai keadaan benar-benar baik. Dr.Q datang menggantikan dr.P yang pulang tanpa berbicara langsung kepada pasien.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0" y="0"/>
            <a:ext cx="9144000" cy="6019800"/>
          </a:xfrm>
        </p:spPr>
        <p:txBody>
          <a:bodyPr/>
          <a:lstStyle/>
          <a:p>
            <a:pPr marL="609600" indent="-609600" eaLnBrk="1" hangingPunct="1">
              <a:buFont typeface="Wingdings" pitchFamily="2" charset="2"/>
              <a:buNone/>
            </a:pPr>
            <a:r>
              <a:rPr lang="en-US" b="1" smtClean="0">
                <a:solidFill>
                  <a:srgbClr val="FF6600"/>
                </a:solidFill>
              </a:rPr>
              <a:t>3. Keadilan</a:t>
            </a:r>
            <a:endParaRPr lang="en-US" i="1" smtClean="0">
              <a:solidFill>
                <a:srgbClr val="FF6600"/>
              </a:solidFill>
            </a:endParaRPr>
          </a:p>
          <a:p>
            <a:pPr marL="609600" indent="-609600" eaLnBrk="1" hangingPunct="1"/>
            <a:r>
              <a:rPr lang="en-US" i="1" smtClean="0"/>
              <a:t>Treat similar cases in a similar way = justice within morality.</a:t>
            </a:r>
            <a:endParaRPr lang="en-US" smtClean="0"/>
          </a:p>
          <a:p>
            <a:pPr marL="609600" indent="-609600" eaLnBrk="1" hangingPunct="1"/>
            <a:r>
              <a:rPr lang="en-US" smtClean="0"/>
              <a:t>Memberi perlakuan sama untuk setiap orang (keadilan sebagai fairness) yakni : </a:t>
            </a:r>
          </a:p>
          <a:p>
            <a:pPr marL="609600" indent="-609600" eaLnBrk="1" hangingPunct="1">
              <a:buFont typeface="Wingdings" pitchFamily="2" charset="2"/>
              <a:buNone/>
            </a:pPr>
            <a:r>
              <a:rPr lang="en-US" smtClean="0"/>
              <a:t>    a. Memberi sumbangan relatif sama terhadap kebahagiaan diukur dari kebutuhan mereka (kesamaan sumbangan sesuai kebutuhan pasien yang memerlukan / membahagiakannya)</a:t>
            </a:r>
          </a:p>
          <a:p>
            <a:pPr marL="609600" indent="-609600" eaLnBrk="1" hangingPunct="1">
              <a:buFont typeface="Wingdings" pitchFamily="2" charset="2"/>
              <a:buNone/>
            </a:pPr>
            <a:r>
              <a:rPr lang="fi-FI" smtClean="0"/>
              <a:t>      </a:t>
            </a:r>
            <a:endParaRPr lang="en-US" smtClean="0"/>
          </a:p>
          <a:p>
            <a:pPr marL="609600" indent="-609600"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0" y="914400"/>
            <a:ext cx="9144000" cy="5211763"/>
          </a:xfrm>
        </p:spPr>
        <p:txBody>
          <a:bodyPr/>
          <a:lstStyle/>
          <a:p>
            <a:pPr eaLnBrk="1" hangingPunct="1">
              <a:buFont typeface="Wingdings" pitchFamily="2" charset="2"/>
              <a:buNone/>
            </a:pPr>
            <a:r>
              <a:rPr lang="fi-FI" smtClean="0"/>
              <a:t>b. Menuntut pengorbanan relatif sama, diukur dengan kemampuan mereka (kesamaan beban sesuai dengan kemampuan pasien).</a:t>
            </a:r>
          </a:p>
          <a:p>
            <a:pPr eaLnBrk="1" hangingPunct="1">
              <a:buFont typeface="Wingdings" pitchFamily="2" charset="2"/>
              <a:buNone/>
            </a:pPr>
            <a:endParaRPr lang="fi-FI" smtClean="0"/>
          </a:p>
          <a:p>
            <a:pPr eaLnBrk="1" hangingPunct="1"/>
            <a:r>
              <a:rPr lang="fi-FI" smtClean="0"/>
              <a:t>Tujuan : Menjamin nilai tak berhingga setiap pasien sebagai mahluk berakal budi (bermartabat), khususnya : yang-hak dan yang-baik</a:t>
            </a:r>
            <a:endParaRPr lang="en-US" smtClean="0"/>
          </a:p>
          <a:p>
            <a:pPr eaLnBrk="1" hangingPunct="1">
              <a:buFont typeface="Wingdings" pitchFamily="2" charset="2"/>
              <a:buNone/>
            </a:pPr>
            <a:endParaRPr lang="fi-FI" smtClean="0"/>
          </a:p>
          <a:p>
            <a:pPr eaLnBrk="1" hangingPunct="1">
              <a:buFont typeface="Wingdings" pitchFamily="2" charset="2"/>
              <a:buNone/>
            </a:pPr>
            <a:endParaRPr lang="en-US" smtClean="0"/>
          </a:p>
          <a:p>
            <a:pPr eaLnBrk="1" hangingPunct="1"/>
            <a:endParaRPr lang="en-US" smtClean="0"/>
          </a:p>
        </p:txBody>
      </p:sp>
      <p:sp>
        <p:nvSpPr>
          <p:cNvPr id="23555" name="Text Box 4"/>
          <p:cNvSpPr txBox="1">
            <a:spLocks noChangeArrowheads="1"/>
          </p:cNvSpPr>
          <p:nvPr/>
        </p:nvSpPr>
        <p:spPr bwMode="auto">
          <a:xfrm>
            <a:off x="5470525" y="-36513"/>
            <a:ext cx="1322388" cy="457201"/>
          </a:xfrm>
          <a:prstGeom prst="rect">
            <a:avLst/>
          </a:prstGeom>
          <a:noFill/>
          <a:ln w="9525">
            <a:noFill/>
            <a:miter lim="800000"/>
            <a:headEnd/>
            <a:tailEnd/>
          </a:ln>
        </p:spPr>
        <p:txBody>
          <a:bodyPr wrap="none">
            <a:spAutoFit/>
          </a:bodyPr>
          <a:lstStyle/>
          <a:p>
            <a:r>
              <a:rPr lang="en-US" sz="2400" i="1">
                <a:solidFill>
                  <a:srgbClr val="FF6600"/>
                </a:solidFill>
              </a:rPr>
              <a:t>keadilan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0" y="609600"/>
            <a:ext cx="9144000" cy="6248400"/>
          </a:xfrm>
        </p:spPr>
        <p:txBody>
          <a:bodyPr/>
          <a:lstStyle/>
          <a:p>
            <a:pPr eaLnBrk="1" hangingPunct="1">
              <a:lnSpc>
                <a:spcPct val="90000"/>
              </a:lnSpc>
            </a:pPr>
            <a:r>
              <a:rPr lang="en-US" sz="2800" smtClean="0"/>
              <a:t>Jenis keadilan : </a:t>
            </a:r>
            <a:endParaRPr lang="sv-SE" sz="2800" smtClean="0"/>
          </a:p>
          <a:p>
            <a:pPr eaLnBrk="1" hangingPunct="1">
              <a:lnSpc>
                <a:spcPct val="90000"/>
              </a:lnSpc>
              <a:buFont typeface="Wingdings" pitchFamily="2" charset="2"/>
              <a:buNone/>
            </a:pPr>
            <a:r>
              <a:rPr lang="sv-SE" sz="2800" smtClean="0"/>
              <a:t>    a. Komparatif (perbandingan antar kebutuhan penerima).</a:t>
            </a:r>
          </a:p>
          <a:p>
            <a:pPr eaLnBrk="1" hangingPunct="1">
              <a:lnSpc>
                <a:spcPct val="90000"/>
              </a:lnSpc>
              <a:buFont typeface="Wingdings" pitchFamily="2" charset="2"/>
              <a:buNone/>
            </a:pPr>
            <a:r>
              <a:rPr lang="sv-SE" sz="2800" smtClean="0"/>
              <a:t>    b.</a:t>
            </a:r>
            <a:r>
              <a:rPr lang="en-US" sz="2800" smtClean="0"/>
              <a:t>Distributif (membagi sumber) : kebajikan membagikan sumber-sumber kenikmatan dan beban bersama, dengan cara rata/merata, sesuai keselarasan sifat dan tingkat perbedaan jasmani-rohani; secara material kepada :</a:t>
            </a:r>
          </a:p>
          <a:p>
            <a:pPr eaLnBrk="1" hangingPunct="1">
              <a:lnSpc>
                <a:spcPct val="90000"/>
              </a:lnSpc>
            </a:pPr>
            <a:r>
              <a:rPr lang="en-US" sz="2800" smtClean="0"/>
              <a:t>Setiap orang andil yang sama</a:t>
            </a:r>
          </a:p>
          <a:p>
            <a:pPr eaLnBrk="1" hangingPunct="1">
              <a:lnSpc>
                <a:spcPct val="90000"/>
              </a:lnSpc>
            </a:pPr>
            <a:r>
              <a:rPr lang="en-US" sz="2800" smtClean="0"/>
              <a:t>Setiap orang sesuai dengan kebutuhannya</a:t>
            </a:r>
          </a:p>
          <a:p>
            <a:pPr eaLnBrk="1" hangingPunct="1">
              <a:lnSpc>
                <a:spcPct val="90000"/>
              </a:lnSpc>
            </a:pPr>
            <a:r>
              <a:rPr lang="en-US" sz="2800" smtClean="0"/>
              <a:t>Setiap orang sesuai upayanya.</a:t>
            </a:r>
          </a:p>
          <a:p>
            <a:pPr eaLnBrk="1" hangingPunct="1">
              <a:lnSpc>
                <a:spcPct val="90000"/>
              </a:lnSpc>
            </a:pPr>
            <a:r>
              <a:rPr lang="en-US" sz="2800" smtClean="0"/>
              <a:t>Setiap orang sesuai kontribusinya</a:t>
            </a:r>
          </a:p>
          <a:p>
            <a:pPr eaLnBrk="1" hangingPunct="1">
              <a:lnSpc>
                <a:spcPct val="90000"/>
              </a:lnSpc>
            </a:pPr>
            <a:r>
              <a:rPr lang="en-US" sz="2800" smtClean="0"/>
              <a:t>Setiap orang sesuai jasanya</a:t>
            </a:r>
            <a:endParaRPr lang="sv-SE" sz="2800" smtClean="0"/>
          </a:p>
          <a:p>
            <a:pPr eaLnBrk="1" hangingPunct="1">
              <a:lnSpc>
                <a:spcPct val="90000"/>
              </a:lnSpc>
            </a:pPr>
            <a:r>
              <a:rPr lang="sv-SE" sz="2800" smtClean="0"/>
              <a:t>Setiap orang sesuai bursa pasar bebas</a:t>
            </a:r>
            <a:endParaRPr lang="en-US" sz="2800" smtClean="0"/>
          </a:p>
          <a:p>
            <a:pPr eaLnBrk="1" hangingPunct="1">
              <a:lnSpc>
                <a:spcPct val="90000"/>
              </a:lnSpc>
              <a:buFont typeface="Wingdings" pitchFamily="2" charset="2"/>
              <a:buNone/>
            </a:pPr>
            <a:endParaRPr lang="en-US" sz="2800" smtClean="0"/>
          </a:p>
        </p:txBody>
      </p:sp>
      <p:sp>
        <p:nvSpPr>
          <p:cNvPr id="24579" name="Text Box 4"/>
          <p:cNvSpPr txBox="1">
            <a:spLocks noChangeArrowheads="1"/>
          </p:cNvSpPr>
          <p:nvPr/>
        </p:nvSpPr>
        <p:spPr bwMode="auto">
          <a:xfrm>
            <a:off x="5927725" y="-11113"/>
            <a:ext cx="1512888" cy="519113"/>
          </a:xfrm>
          <a:prstGeom prst="rect">
            <a:avLst/>
          </a:prstGeom>
          <a:noFill/>
          <a:ln w="9525">
            <a:noFill/>
            <a:miter lim="800000"/>
            <a:headEnd/>
            <a:tailEnd/>
          </a:ln>
        </p:spPr>
        <p:txBody>
          <a:bodyPr wrap="none">
            <a:spAutoFit/>
          </a:bodyPr>
          <a:lstStyle/>
          <a:p>
            <a:r>
              <a:rPr lang="en-US" sz="2800" i="1">
                <a:solidFill>
                  <a:srgbClr val="FF6600"/>
                </a:solidFill>
              </a:rPr>
              <a:t>keadilan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0" y="838200"/>
            <a:ext cx="9144000" cy="6324600"/>
          </a:xfrm>
        </p:spPr>
        <p:txBody>
          <a:bodyPr/>
          <a:lstStyle/>
          <a:p>
            <a:pPr marL="609600" indent="-609600" eaLnBrk="1" hangingPunct="1">
              <a:lnSpc>
                <a:spcPct val="90000"/>
              </a:lnSpc>
              <a:buFont typeface="Wingdings" pitchFamily="2" charset="2"/>
              <a:buNone/>
            </a:pPr>
            <a:r>
              <a:rPr lang="fi-FI" sz="2800" smtClean="0"/>
              <a:t>c. Sosial : kebajikan melaksanakan dan memberikan kemakmuran dan kesejahteraan bersama :</a:t>
            </a:r>
            <a:endParaRPr lang="sv-SE" sz="2800" smtClean="0"/>
          </a:p>
          <a:p>
            <a:pPr marL="609600" indent="-609600" eaLnBrk="1" hangingPunct="1">
              <a:lnSpc>
                <a:spcPct val="90000"/>
              </a:lnSpc>
            </a:pPr>
            <a:r>
              <a:rPr lang="sv-SE" sz="2800" smtClean="0"/>
              <a:t>Utilitarian : memaksimalkan kemanfaatan publik dengan strategi menekankan efisiensi social dan memaksimalkan nikmat/keuntungan bagi pasien.</a:t>
            </a:r>
          </a:p>
          <a:p>
            <a:pPr marL="609600" indent="-609600" eaLnBrk="1" hangingPunct="1">
              <a:lnSpc>
                <a:spcPct val="90000"/>
              </a:lnSpc>
            </a:pPr>
            <a:r>
              <a:rPr lang="sv-SE" sz="2800" smtClean="0"/>
              <a:t>Libertarian : menekankan hak kemerdekaan social – ekonomi (mementingkan prosedur adil &gt; hasil substantif/materiil).</a:t>
            </a:r>
            <a:endParaRPr lang="en-US" sz="2800" smtClean="0"/>
          </a:p>
          <a:p>
            <a:pPr marL="609600" indent="-609600" eaLnBrk="1" hangingPunct="1">
              <a:lnSpc>
                <a:spcPct val="90000"/>
              </a:lnSpc>
            </a:pPr>
            <a:r>
              <a:rPr lang="en-US" sz="2800" smtClean="0"/>
              <a:t>Komunitarian : mementingkan tradisi komunitas tertentu.</a:t>
            </a:r>
          </a:p>
          <a:p>
            <a:pPr marL="609600" indent="-609600" eaLnBrk="1" hangingPunct="1">
              <a:lnSpc>
                <a:spcPct val="90000"/>
              </a:lnSpc>
            </a:pPr>
            <a:r>
              <a:rPr lang="en-US" sz="2800" smtClean="0"/>
              <a:t>Egalitarian : kesamaan akses terhadap nikmat dalam hidup  yang dianggap bernilai oleh setiap individu rasional (sering menerapkan criteria material kebutuhan dan kesamaan).</a:t>
            </a:r>
            <a:br>
              <a:rPr lang="en-US" sz="2800" smtClean="0"/>
            </a:br>
            <a:endParaRPr lang="en-US" sz="2800" smtClean="0"/>
          </a:p>
        </p:txBody>
      </p:sp>
      <p:sp>
        <p:nvSpPr>
          <p:cNvPr id="25603" name="Text Box 4"/>
          <p:cNvSpPr txBox="1">
            <a:spLocks noChangeArrowheads="1"/>
          </p:cNvSpPr>
          <p:nvPr/>
        </p:nvSpPr>
        <p:spPr bwMode="auto">
          <a:xfrm>
            <a:off x="5318125" y="-11113"/>
            <a:ext cx="1512888" cy="519113"/>
          </a:xfrm>
          <a:prstGeom prst="rect">
            <a:avLst/>
          </a:prstGeom>
          <a:noFill/>
          <a:ln w="9525">
            <a:noFill/>
            <a:miter lim="800000"/>
            <a:headEnd/>
            <a:tailEnd/>
          </a:ln>
        </p:spPr>
        <p:txBody>
          <a:bodyPr wrap="none">
            <a:spAutoFit/>
          </a:bodyPr>
          <a:lstStyle/>
          <a:p>
            <a:r>
              <a:rPr lang="en-US" sz="2800" i="1">
                <a:solidFill>
                  <a:srgbClr val="FF6600"/>
                </a:solidFill>
              </a:rPr>
              <a:t>keadilan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0" y="838200"/>
            <a:ext cx="9144000" cy="5486400"/>
          </a:xfrm>
        </p:spPr>
        <p:txBody>
          <a:bodyPr/>
          <a:lstStyle/>
          <a:p>
            <a:pPr marL="609600" indent="-609600" eaLnBrk="1" hangingPunct="1">
              <a:buFont typeface="Wingdings" pitchFamily="2" charset="2"/>
              <a:buNone/>
            </a:pPr>
            <a:r>
              <a:rPr lang="en-US" sz="2800" smtClean="0">
                <a:solidFill>
                  <a:srgbClr val="FF6600"/>
                </a:solidFill>
              </a:rPr>
              <a:t>d. Hukum (umum)</a:t>
            </a:r>
            <a:r>
              <a:rPr lang="en-US" sz="2800" smtClean="0"/>
              <a:t> : </a:t>
            </a:r>
          </a:p>
          <a:p>
            <a:pPr marL="609600" indent="-609600" eaLnBrk="1" hangingPunct="1"/>
            <a:r>
              <a:rPr lang="en-US" sz="2800" smtClean="0"/>
              <a:t>Tukar menukar : kebajikan memberikan / mengembalikan hak-hak kepada yang berhak.</a:t>
            </a:r>
          </a:p>
          <a:p>
            <a:pPr marL="609600" indent="-609600" eaLnBrk="1" hangingPunct="1"/>
            <a:r>
              <a:rPr lang="en-US" sz="2800" smtClean="0"/>
              <a:t>pembagian sesuai dengan hukum (pengaturan untuk kedamaian hidup bersama) mencapai kesejahteraan umum.</a:t>
            </a:r>
            <a:r>
              <a:rPr lang="en-US" sz="2800" smtClean="0">
                <a:hlinkClick r:id="" action="ppaction://noaction"/>
              </a:rPr>
              <a:t>[1]</a:t>
            </a:r>
            <a:endParaRPr lang="en-US" sz="2800" smtClean="0"/>
          </a:p>
          <a:p>
            <a:pPr marL="609600" indent="-609600" eaLnBrk="1" hangingPunct="1"/>
            <a:r>
              <a:rPr lang="en-US" sz="2800" smtClean="0"/>
              <a:t/>
            </a:r>
            <a:br>
              <a:rPr lang="en-US" sz="2800" smtClean="0"/>
            </a:br>
            <a:r>
              <a:rPr lang="en-US" sz="2800" smtClean="0">
                <a:hlinkClick r:id="" action="ppaction://noaction"/>
              </a:rPr>
              <a:t>[1]</a:t>
            </a:r>
            <a:r>
              <a:rPr lang="fi-FI" sz="2800" smtClean="0"/>
              <a:t> Criminal justice (penjatuhan sanksi pidana bagi terpidana) dan rectificatory justice (pemberian kompensasi pelanggaran transaksi/kontrak, melalui hukum perdata). PBE ,  hal 327.</a:t>
            </a:r>
            <a:endParaRPr lang="en-US" sz="2800" smtClean="0"/>
          </a:p>
        </p:txBody>
      </p:sp>
      <p:sp>
        <p:nvSpPr>
          <p:cNvPr id="26627" name="Text Box 4"/>
          <p:cNvSpPr txBox="1">
            <a:spLocks noChangeArrowheads="1"/>
          </p:cNvSpPr>
          <p:nvPr/>
        </p:nvSpPr>
        <p:spPr bwMode="auto">
          <a:xfrm>
            <a:off x="5851525" y="-11113"/>
            <a:ext cx="1512888" cy="519113"/>
          </a:xfrm>
          <a:prstGeom prst="rect">
            <a:avLst/>
          </a:prstGeom>
          <a:noFill/>
          <a:ln w="9525">
            <a:noFill/>
            <a:miter lim="800000"/>
            <a:headEnd/>
            <a:tailEnd/>
          </a:ln>
        </p:spPr>
        <p:txBody>
          <a:bodyPr wrap="none">
            <a:spAutoFit/>
          </a:bodyPr>
          <a:lstStyle/>
          <a:p>
            <a:r>
              <a:rPr lang="en-US" sz="2800" i="1">
                <a:solidFill>
                  <a:srgbClr val="FF6600"/>
                </a:solidFill>
              </a:rPr>
              <a:t>keadilan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0" y="381000"/>
            <a:ext cx="9144000" cy="6477000"/>
          </a:xfrm>
        </p:spPr>
        <p:txBody>
          <a:bodyPr/>
          <a:lstStyle/>
          <a:p>
            <a:pPr marL="609600" indent="-609600" eaLnBrk="1" hangingPunct="1">
              <a:lnSpc>
                <a:spcPct val="80000"/>
              </a:lnSpc>
              <a:buFont typeface="Wingdings" pitchFamily="2" charset="2"/>
              <a:buNone/>
            </a:pPr>
            <a:r>
              <a:rPr lang="en-US" b="1" smtClean="0">
                <a:solidFill>
                  <a:srgbClr val="FF6600"/>
                </a:solidFill>
              </a:rPr>
              <a:t>4. Otonomi (</a:t>
            </a:r>
            <a:r>
              <a:rPr lang="en-US" b="1" i="1" smtClean="0">
                <a:solidFill>
                  <a:srgbClr val="FF6600"/>
                </a:solidFill>
              </a:rPr>
              <a:t>self-determination</a:t>
            </a:r>
            <a:r>
              <a:rPr lang="en-US" sz="2400" b="1" smtClean="0"/>
              <a:t>)</a:t>
            </a:r>
          </a:p>
          <a:p>
            <a:pPr marL="609600" indent="-609600" eaLnBrk="1" hangingPunct="1">
              <a:lnSpc>
                <a:spcPct val="80000"/>
              </a:lnSpc>
              <a:buFont typeface="Wingdings" pitchFamily="2" charset="2"/>
              <a:buNone/>
            </a:pPr>
            <a:endParaRPr lang="en-US" sz="2400" smtClean="0"/>
          </a:p>
          <a:p>
            <a:pPr marL="609600" indent="-609600" eaLnBrk="1" hangingPunct="1">
              <a:lnSpc>
                <a:spcPct val="80000"/>
              </a:lnSpc>
              <a:buFont typeface="Wingdings" pitchFamily="2" charset="2"/>
              <a:buNone/>
            </a:pPr>
            <a:endParaRPr lang="en-US" sz="2400" smtClean="0"/>
          </a:p>
          <a:p>
            <a:pPr marL="609600" indent="-609600" eaLnBrk="1" hangingPunct="1">
              <a:lnSpc>
                <a:spcPct val="80000"/>
              </a:lnSpc>
            </a:pPr>
            <a:r>
              <a:rPr lang="en-US" sz="2400" smtClean="0"/>
              <a:t>Pandangan Kant : otonomi kehendak = otonomi moral yakni : kebebasan bertindak, memutuskan (memilih) dan menentukan diri sendiri sesuai dengan kesadaran terbaik bagi dirinya yang ditentukan sendiri tanpa hambatan, paksaan atau campur-tangan pihak luar (heteronomi), suatu motivasi dari dalam berdasar prinsip rasional atau </a:t>
            </a:r>
            <a:r>
              <a:rPr lang="en-US" sz="2400" i="1" smtClean="0"/>
              <a:t>self-legislation </a:t>
            </a:r>
            <a:r>
              <a:rPr lang="en-US" sz="2400" smtClean="0"/>
              <a:t>dari manusia.</a:t>
            </a:r>
          </a:p>
          <a:p>
            <a:pPr marL="609600" indent="-609600" eaLnBrk="1" hangingPunct="1">
              <a:lnSpc>
                <a:spcPct val="80000"/>
              </a:lnSpc>
              <a:buFont typeface="Wingdings" pitchFamily="2" charset="2"/>
              <a:buNone/>
            </a:pPr>
            <a:endParaRPr lang="en-US" sz="2400" smtClean="0"/>
          </a:p>
          <a:p>
            <a:pPr marL="609600" indent="-609600" eaLnBrk="1" hangingPunct="1">
              <a:lnSpc>
                <a:spcPct val="80000"/>
              </a:lnSpc>
            </a:pPr>
            <a:r>
              <a:rPr lang="en-US" sz="2400" smtClean="0"/>
              <a:t>Pandangan J. Stuart Mill : otonomi tindakan/pemikiran = otonomi individu, yakni kemampuan melakukan pemikiran dan tindakan (merealisasikan keputusan dan kemampuan melaksanakannya), hak penentuan diri dari sisi pandang pribadi.</a:t>
            </a:r>
          </a:p>
          <a:p>
            <a:pPr marL="609600" indent="-609600" eaLnBrk="1" hangingPunct="1">
              <a:lnSpc>
                <a:spcPct val="80000"/>
              </a:lnSpc>
              <a:buFont typeface="Wingdings" pitchFamily="2" charset="2"/>
              <a:buNone/>
            </a:pPr>
            <a:r>
              <a:rPr lang="en-US" sz="2400" smtClean="0"/>
              <a:t/>
            </a:r>
            <a:br>
              <a:rPr lang="en-US" sz="2400" smtClean="0"/>
            </a:br>
            <a:endParaRPr lang="en-US" sz="24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0" y="990600"/>
            <a:ext cx="9144000" cy="4343400"/>
          </a:xfrm>
        </p:spPr>
        <p:txBody>
          <a:bodyPr/>
          <a:lstStyle/>
          <a:p>
            <a:pPr eaLnBrk="1" hangingPunct="1"/>
            <a:r>
              <a:rPr lang="en-US" smtClean="0"/>
              <a:t>Menghendaki, menyetujui, membenarkan, mendukung, membela, membiarkan pasien demi dirinya sendiri = otonom (sebagai mahluk bermartabat).</a:t>
            </a:r>
          </a:p>
          <a:p>
            <a:pPr eaLnBrk="1" hangingPunct="1"/>
            <a:endParaRPr lang="es-ES" smtClean="0"/>
          </a:p>
          <a:p>
            <a:pPr eaLnBrk="1" hangingPunct="1">
              <a:buFont typeface="Wingdings" pitchFamily="2" charset="2"/>
              <a:buNone/>
            </a:pPr>
            <a:endParaRPr lang="es-ES" smtClean="0"/>
          </a:p>
          <a:p>
            <a:pPr eaLnBrk="1" hangingPunct="1"/>
            <a:r>
              <a:rPr lang="es-ES" smtClean="0"/>
              <a:t>Didewa-dewakan di Anglo-American yang individualismenya tinggi</a:t>
            </a:r>
          </a:p>
          <a:p>
            <a:pPr eaLnBrk="1" hangingPunct="1">
              <a:buFont typeface="Wingdings" pitchFamily="2" charset="2"/>
              <a:buNone/>
            </a:pPr>
            <a:endParaRPr lang="en-US" smtClean="0"/>
          </a:p>
        </p:txBody>
      </p:sp>
      <p:sp>
        <p:nvSpPr>
          <p:cNvPr id="28675" name="Text Box 4"/>
          <p:cNvSpPr txBox="1">
            <a:spLocks noChangeArrowheads="1"/>
          </p:cNvSpPr>
          <p:nvPr/>
        </p:nvSpPr>
        <p:spPr bwMode="auto">
          <a:xfrm>
            <a:off x="4556125" y="-11113"/>
            <a:ext cx="1452563" cy="519113"/>
          </a:xfrm>
          <a:prstGeom prst="rect">
            <a:avLst/>
          </a:prstGeom>
          <a:noFill/>
          <a:ln w="9525">
            <a:noFill/>
            <a:miter lim="800000"/>
            <a:headEnd/>
            <a:tailEnd/>
          </a:ln>
        </p:spPr>
        <p:txBody>
          <a:bodyPr wrap="none">
            <a:spAutoFit/>
          </a:bodyPr>
          <a:lstStyle/>
          <a:p>
            <a:r>
              <a:rPr lang="en-US" sz="2800" i="1">
                <a:solidFill>
                  <a:srgbClr val="FF6600"/>
                </a:solidFill>
              </a:rPr>
              <a:t>otonomi</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457200" y="990600"/>
            <a:ext cx="8229600" cy="5135563"/>
          </a:xfrm>
        </p:spPr>
        <p:txBody>
          <a:bodyPr/>
          <a:lstStyle/>
          <a:p>
            <a:pPr eaLnBrk="1" hangingPunct="1">
              <a:lnSpc>
                <a:spcPct val="90000"/>
              </a:lnSpc>
            </a:pPr>
            <a:r>
              <a:rPr lang="es-ES" smtClean="0"/>
              <a:t>Kaidah ikutannya ialah : </a:t>
            </a:r>
            <a:r>
              <a:rPr lang="es-ES" i="1" smtClean="0"/>
              <a:t>Tell the truth</a:t>
            </a:r>
            <a:r>
              <a:rPr lang="es-ES" smtClean="0"/>
              <a:t>, hormatilah hak privasi klien, lindungi informasi konfidensial, mintalah consent untuk intervensi diri pasien; bila ditanya, bantulah membuat keputusan penting.</a:t>
            </a:r>
          </a:p>
          <a:p>
            <a:pPr eaLnBrk="1" hangingPunct="1">
              <a:lnSpc>
                <a:spcPct val="90000"/>
              </a:lnSpc>
            </a:pPr>
            <a:r>
              <a:rPr lang="es-ES" smtClean="0"/>
              <a:t>Erat terkait dengan doktrin informed-consent, kompetensi (termasuk untuk kepentingan peradilan), penggunaan teknologi baru, dampak yang dimaksudkan </a:t>
            </a:r>
            <a:r>
              <a:rPr lang="es-ES" i="1" smtClean="0"/>
              <a:t>(intended)</a:t>
            </a:r>
            <a:r>
              <a:rPr lang="es-ES" smtClean="0"/>
              <a:t> atau dampak tak laik-bayang (</a:t>
            </a:r>
            <a:r>
              <a:rPr lang="es-ES" i="1" smtClean="0"/>
              <a:t>foreseen effects</a:t>
            </a:r>
            <a:r>
              <a:rPr lang="es-ES" smtClean="0"/>
              <a:t>), </a:t>
            </a:r>
            <a:r>
              <a:rPr lang="es-ES" i="1" smtClean="0"/>
              <a:t>letting die</a:t>
            </a:r>
            <a:r>
              <a:rPr lang="es-ES" smtClean="0"/>
              <a:t>.</a:t>
            </a:r>
            <a:endParaRPr lang="en-US" smtClean="0"/>
          </a:p>
          <a:p>
            <a:pPr eaLnBrk="1" hangingPunct="1">
              <a:lnSpc>
                <a:spcPct val="90000"/>
              </a:lnSpc>
            </a:pPr>
            <a:endParaRPr lang="en-US" smtClean="0"/>
          </a:p>
        </p:txBody>
      </p:sp>
      <p:sp>
        <p:nvSpPr>
          <p:cNvPr id="29699" name="Text Box 4"/>
          <p:cNvSpPr txBox="1">
            <a:spLocks noChangeArrowheads="1"/>
          </p:cNvSpPr>
          <p:nvPr/>
        </p:nvSpPr>
        <p:spPr bwMode="auto">
          <a:xfrm>
            <a:off x="5699125" y="-36513"/>
            <a:ext cx="1270000" cy="457201"/>
          </a:xfrm>
          <a:prstGeom prst="rect">
            <a:avLst/>
          </a:prstGeom>
          <a:noFill/>
          <a:ln w="9525">
            <a:noFill/>
            <a:miter lim="800000"/>
            <a:headEnd/>
            <a:tailEnd/>
          </a:ln>
        </p:spPr>
        <p:txBody>
          <a:bodyPr wrap="none">
            <a:spAutoFit/>
          </a:bodyPr>
          <a:lstStyle/>
          <a:p>
            <a:r>
              <a:rPr lang="en-US" sz="2400" i="1">
                <a:solidFill>
                  <a:srgbClr val="FF6600"/>
                </a:solidFill>
              </a:rPr>
              <a:t>otonomi</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0" y="381000"/>
            <a:ext cx="9144000" cy="6477000"/>
          </a:xfrm>
        </p:spPr>
        <p:txBody>
          <a:bodyPr/>
          <a:lstStyle/>
          <a:p>
            <a:pPr marL="533400" indent="-533400" eaLnBrk="1" hangingPunct="1">
              <a:buFont typeface="Wingdings" pitchFamily="2" charset="2"/>
              <a:buNone/>
            </a:pPr>
            <a:r>
              <a:rPr lang="en-US" sz="2800" smtClean="0"/>
              <a:t>Selain 4 prinsip atau kaidah dasar moral tersebut,</a:t>
            </a:r>
          </a:p>
          <a:p>
            <a:pPr marL="533400" indent="-533400" eaLnBrk="1" hangingPunct="1">
              <a:buFont typeface="Wingdings" pitchFamily="2" charset="2"/>
              <a:buNone/>
            </a:pPr>
            <a:r>
              <a:rPr lang="en-US" sz="2800" smtClean="0"/>
              <a:t>dikenal prinsip "turunan"nya dengan nilai-nilai seperti :</a:t>
            </a:r>
            <a:endParaRPr lang="sv-SE" sz="2800" smtClean="0"/>
          </a:p>
          <a:p>
            <a:pPr marL="533400" indent="-533400" eaLnBrk="1" hangingPunct="1">
              <a:buFontTx/>
              <a:buAutoNum type="arabicPeriod"/>
            </a:pPr>
            <a:r>
              <a:rPr lang="sv-SE" sz="2800" smtClean="0"/>
              <a:t>Berani berkata benar/kejujuran (veracity) : truth telling</a:t>
            </a:r>
            <a:endParaRPr lang="en-US" sz="2800" smtClean="0"/>
          </a:p>
          <a:p>
            <a:pPr marL="533400" indent="-533400" eaLnBrk="1" hangingPunct="1">
              <a:buFontTx/>
              <a:buAutoNum type="arabicPeriod"/>
            </a:pPr>
            <a:r>
              <a:rPr lang="en-US" sz="2800" smtClean="0"/>
              <a:t>Kesetiaan (fidelity) : keep promise</a:t>
            </a:r>
            <a:endParaRPr lang="es-ES" sz="2800" smtClean="0"/>
          </a:p>
          <a:p>
            <a:pPr marL="533400" indent="-533400" eaLnBrk="1" hangingPunct="1">
              <a:buFontTx/>
              <a:buAutoNum type="arabicPeriod"/>
            </a:pPr>
            <a:r>
              <a:rPr lang="es-ES" sz="2800" smtClean="0"/>
              <a:t>Privacy (dari otonomi dan beneficence)</a:t>
            </a:r>
            <a:endParaRPr lang="en-US" sz="2800" smtClean="0"/>
          </a:p>
          <a:p>
            <a:pPr marL="533400" indent="-533400" eaLnBrk="1" hangingPunct="1">
              <a:buFontTx/>
              <a:buAutoNum type="arabicPeriod"/>
            </a:pPr>
            <a:r>
              <a:rPr lang="en-US" sz="2800" smtClean="0"/>
              <a:t>Konfidensialitas.</a:t>
            </a:r>
          </a:p>
          <a:p>
            <a:pPr marL="533400" indent="-533400" eaLnBrk="1" hangingPunct="1">
              <a:buFontTx/>
              <a:buAutoNum type="arabicPeriod"/>
            </a:pPr>
            <a:r>
              <a:rPr lang="en-US" sz="2800" smtClean="0"/>
              <a:t>Menghormati kontrak (perjanjian)</a:t>
            </a:r>
          </a:p>
          <a:p>
            <a:pPr marL="533400" indent="-533400" eaLnBrk="1" hangingPunct="1">
              <a:buFontTx/>
              <a:buAutoNum type="arabicPeriod"/>
            </a:pPr>
            <a:r>
              <a:rPr lang="en-US" sz="2800" smtClean="0"/>
              <a:t>Ketulusan (honesty) : tidak menyesatkan informasi kepada pasien atau pihak ketiga seperti perusahaan asuransi, pemerintah, dll.</a:t>
            </a:r>
          </a:p>
          <a:p>
            <a:pPr marL="533400" indent="-533400" eaLnBrk="1" hangingPunct="1">
              <a:buFontTx/>
              <a:buAutoNum type="arabicPeriod"/>
            </a:pPr>
            <a:r>
              <a:rPr lang="en-US" sz="2800" smtClean="0"/>
              <a:t>Menghindari membunuh  </a:t>
            </a:r>
          </a:p>
          <a:p>
            <a:pPr marL="533400" indent="-533400" eaLnBrk="1" hangingPunct="1">
              <a:buFont typeface="Wingdings" pitchFamily="2" charset="2"/>
              <a:buNone/>
            </a:pPr>
            <a:endParaRPr lang="en-US" sz="28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0" y="0"/>
            <a:ext cx="9144000" cy="6858000"/>
          </a:xfrm>
        </p:spPr>
        <p:txBody>
          <a:bodyPr/>
          <a:lstStyle/>
          <a:p>
            <a:pPr marL="457200" indent="-457200" eaLnBrk="1" hangingPunct="1">
              <a:lnSpc>
                <a:spcPct val="90000"/>
              </a:lnSpc>
              <a:buFont typeface="Wingdings" pitchFamily="2" charset="2"/>
              <a:buNone/>
            </a:pPr>
            <a:r>
              <a:rPr lang="en-US" b="1" smtClean="0">
                <a:solidFill>
                  <a:srgbClr val="FF6600"/>
                </a:solidFill>
              </a:rPr>
              <a:t>Keberlakuan etika kedokteran sebagai norma:</a:t>
            </a:r>
          </a:p>
          <a:p>
            <a:pPr marL="457200" indent="-457200" eaLnBrk="1" hangingPunct="1">
              <a:lnSpc>
                <a:spcPct val="90000"/>
              </a:lnSpc>
              <a:buFont typeface="Wingdings" pitchFamily="2" charset="2"/>
              <a:buNone/>
            </a:pPr>
            <a:endParaRPr lang="en-US" smtClean="0">
              <a:solidFill>
                <a:srgbClr val="FF6600"/>
              </a:solidFill>
            </a:endParaRPr>
          </a:p>
          <a:p>
            <a:pPr marL="457200" indent="-457200" eaLnBrk="1" hangingPunct="1">
              <a:lnSpc>
                <a:spcPct val="90000"/>
              </a:lnSpc>
              <a:buFontTx/>
              <a:buAutoNum type="arabicPeriod"/>
            </a:pPr>
            <a:r>
              <a:rPr lang="en-US" sz="2800" smtClean="0"/>
              <a:t>Bersyarat (hipotetis)  = teleologis </a:t>
            </a:r>
          </a:p>
          <a:p>
            <a:pPr marL="457200" indent="-457200" eaLnBrk="1" hangingPunct="1">
              <a:lnSpc>
                <a:spcPct val="90000"/>
              </a:lnSpc>
              <a:buFontTx/>
              <a:buNone/>
            </a:pPr>
            <a:endParaRPr lang="en-US" sz="2800" smtClean="0"/>
          </a:p>
          <a:p>
            <a:pPr marL="457200" indent="-457200" eaLnBrk="1" hangingPunct="1">
              <a:lnSpc>
                <a:spcPct val="90000"/>
              </a:lnSpc>
            </a:pPr>
            <a:r>
              <a:rPr lang="sv-SE" sz="2800" smtClean="0"/>
              <a:t>Betul tidaknya tindakan bergantung pada akibat-akibatnya.</a:t>
            </a:r>
            <a:endParaRPr lang="en-US" sz="2800" smtClean="0"/>
          </a:p>
          <a:p>
            <a:pPr marL="457200" indent="-457200" eaLnBrk="1" hangingPunct="1">
              <a:lnSpc>
                <a:spcPct val="90000"/>
              </a:lnSpc>
              <a:buFont typeface="Wingdings" pitchFamily="2" charset="2"/>
              <a:buNone/>
            </a:pPr>
            <a:r>
              <a:rPr lang="en-US" sz="2800" smtClean="0"/>
              <a:t>     a. Bila akibat baik : wajib; </a:t>
            </a:r>
          </a:p>
          <a:p>
            <a:pPr marL="457200" indent="-457200" eaLnBrk="1" hangingPunct="1">
              <a:lnSpc>
                <a:spcPct val="90000"/>
              </a:lnSpc>
              <a:buFont typeface="Wingdings" pitchFamily="2" charset="2"/>
              <a:buNone/>
            </a:pPr>
            <a:r>
              <a:rPr lang="en-US" sz="2800" smtClean="0"/>
              <a:t>     b. Bila buruk         : haram.</a:t>
            </a:r>
          </a:p>
          <a:p>
            <a:pPr marL="457200" indent="-457200" eaLnBrk="1" hangingPunct="1">
              <a:lnSpc>
                <a:spcPct val="90000"/>
              </a:lnSpc>
            </a:pPr>
            <a:r>
              <a:rPr lang="en-US" sz="2800" smtClean="0"/>
              <a:t>Hendak dicapai tujuan kedokteran tertentu namun tetap dalam bingkai “mempertahankan martabat kemanusiaan” (bukan tujuan asal-asalan).  </a:t>
            </a:r>
          </a:p>
          <a:p>
            <a:pPr marL="457200" indent="-457200" eaLnBrk="1" hangingPunct="1">
              <a:lnSpc>
                <a:spcPct val="90000"/>
              </a:lnSpc>
            </a:pPr>
            <a:r>
              <a:rPr lang="en-US" sz="2800" smtClean="0"/>
              <a:t>Dasar : pengalaman (efektif – efisien).</a:t>
            </a:r>
          </a:p>
          <a:p>
            <a:pPr marL="457200" indent="-457200" eaLnBrk="1" hangingPunct="1">
              <a:lnSpc>
                <a:spcPct val="90000"/>
              </a:lnSpc>
            </a:pPr>
            <a:r>
              <a:rPr lang="en-US" sz="2800" smtClean="0"/>
              <a:t>Kelemahan : menghilangkan dasar pembawa kepastian etis, tidak berketegasan, pemicu “tujuan menghalalkan cara”.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xfrm>
            <a:off x="304800" y="762000"/>
            <a:ext cx="8382000" cy="5364163"/>
          </a:xfrm>
        </p:spPr>
        <p:txBody>
          <a:bodyPr/>
          <a:lstStyle/>
          <a:p>
            <a:pPr marL="609600" indent="-609600" eaLnBrk="1" hangingPunct="1">
              <a:buFontTx/>
              <a:buAutoNum type="arabicPeriod"/>
            </a:pPr>
            <a:r>
              <a:rPr lang="en-US" smtClean="0"/>
              <a:t>Komunikasi – dia tidak mencoba mengkomunikasikan kepada pasien mengenai kondisinya, pilihan-pilihan tindakan dan kemampuan pasien jika dia harus menginap</a:t>
            </a:r>
          </a:p>
          <a:p>
            <a:pPr marL="609600" indent="-609600" eaLnBrk="1" hangingPunct="1">
              <a:buFontTx/>
              <a:buAutoNum type="arabicPeriod"/>
            </a:pPr>
            <a:r>
              <a:rPr lang="en-US" smtClean="0"/>
              <a:t>Izin- dia tidak mendapat izin dari pasien mengenai tindakan yang dilakukan</a:t>
            </a:r>
          </a:p>
          <a:p>
            <a:pPr marL="609600" indent="-609600" eaLnBrk="1" hangingPunct="1">
              <a:buFontTx/>
              <a:buAutoNum type="arabicPeriod"/>
            </a:pPr>
            <a:r>
              <a:rPr lang="en-US" smtClean="0"/>
              <a:t>Belas kasih-dia hanya menunjukkan sedikit belas kasih kepada pasien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0" y="838200"/>
            <a:ext cx="9144000" cy="6019800"/>
          </a:xfrm>
        </p:spPr>
        <p:txBody>
          <a:bodyPr/>
          <a:lstStyle/>
          <a:p>
            <a:pPr marL="609600" indent="-609600" eaLnBrk="1" hangingPunct="1">
              <a:buFont typeface="Wingdings" pitchFamily="2" charset="2"/>
              <a:buNone/>
            </a:pPr>
            <a:r>
              <a:rPr lang="en-US" smtClean="0"/>
              <a:t>2. Tidak bersyarat (kategoris) = deontologis </a:t>
            </a:r>
          </a:p>
          <a:p>
            <a:pPr marL="609600" indent="-609600" eaLnBrk="1" hangingPunct="1"/>
            <a:r>
              <a:rPr lang="en-US" smtClean="0"/>
              <a:t>Tidak bergantung pada tujuan tertentu</a:t>
            </a:r>
          </a:p>
          <a:p>
            <a:pPr marL="609600" indent="-609600" eaLnBrk="1" hangingPunct="1"/>
            <a:r>
              <a:rPr lang="en-US" smtClean="0"/>
              <a:t>Betul tidaknya tindakan bergantung pada perbuatan/cara bertindak itu sendiri, bukan pada akibat tindakan.</a:t>
            </a:r>
          </a:p>
          <a:p>
            <a:pPr marL="609600" indent="-609600" eaLnBrk="1" hangingPunct="1"/>
            <a:r>
              <a:rPr lang="en-US" smtClean="0"/>
              <a:t>Dasar : kewajiban/keharusan mutlak/absolut atau “kewajiban demi kewajiban”.</a:t>
            </a:r>
          </a:p>
          <a:p>
            <a:pPr marL="609600" indent="-609600" eaLnBrk="1" hangingPunct="1"/>
            <a:r>
              <a:rPr lang="en-US" smtClean="0"/>
              <a:t>Kelemahan : pemicu fanatisme buta, tidak luwes dalam perkembangan jaman, tidak mampu memecahkan dilema etis.</a:t>
            </a:r>
          </a:p>
          <a:p>
            <a:pPr marL="609600" indent="-609600"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4638"/>
            <a:ext cx="8229600" cy="563562"/>
          </a:xfrm>
        </p:spPr>
        <p:txBody>
          <a:bodyPr/>
          <a:lstStyle/>
          <a:p>
            <a:pPr eaLnBrk="1" hangingPunct="1"/>
            <a:r>
              <a:rPr lang="en-US" sz="3400" smtClean="0">
                <a:solidFill>
                  <a:srgbClr val="FF6600"/>
                </a:solidFill>
              </a:rPr>
              <a:t>Sifat etika kedokteran</a:t>
            </a:r>
          </a:p>
        </p:txBody>
      </p:sp>
      <p:sp>
        <p:nvSpPr>
          <p:cNvPr id="33795" name="Rectangle 3"/>
          <p:cNvSpPr>
            <a:spLocks noGrp="1" noChangeArrowheads="1"/>
          </p:cNvSpPr>
          <p:nvPr>
            <p:ph type="body" idx="1"/>
          </p:nvPr>
        </p:nvSpPr>
        <p:spPr>
          <a:xfrm>
            <a:off x="0" y="1219200"/>
            <a:ext cx="9144000" cy="5638800"/>
          </a:xfrm>
        </p:spPr>
        <p:txBody>
          <a:bodyPr/>
          <a:lstStyle/>
          <a:p>
            <a:pPr marL="609600" indent="-609600" eaLnBrk="1" hangingPunct="1">
              <a:buFontTx/>
              <a:buAutoNum type="arabicPeriod"/>
            </a:pPr>
            <a:r>
              <a:rPr lang="sv-SE" sz="2800" smtClean="0"/>
              <a:t>Etika khusus (tidak sepenuhnya sama dengan etika umum)</a:t>
            </a:r>
            <a:endParaRPr lang="fi-FI" sz="2800" smtClean="0"/>
          </a:p>
          <a:p>
            <a:pPr marL="609600" indent="-609600" eaLnBrk="1" hangingPunct="1">
              <a:buFontTx/>
              <a:buAutoNum type="arabicPeriod"/>
            </a:pPr>
            <a:r>
              <a:rPr lang="fi-FI" sz="2800" smtClean="0"/>
              <a:t>Etika sosial (kewajiban terhadap manusia lain / pasien).</a:t>
            </a:r>
          </a:p>
          <a:p>
            <a:pPr marL="609600" indent="-609600" eaLnBrk="1" hangingPunct="1">
              <a:buFontTx/>
              <a:buAutoNum type="arabicPeriod"/>
            </a:pPr>
            <a:r>
              <a:rPr lang="fi-FI" sz="2800" smtClean="0"/>
              <a:t>Etika individual (kewajiban terhadap diri sendiri </a:t>
            </a:r>
            <a:r>
              <a:rPr lang="fi-FI" sz="2800" i="1" smtClean="0"/>
              <a:t>= selfimposed, zelfoplegging</a:t>
            </a:r>
            <a:r>
              <a:rPr lang="fi-FI" sz="2800" smtClean="0"/>
              <a:t>)</a:t>
            </a:r>
          </a:p>
          <a:p>
            <a:pPr marL="609600" indent="-609600" eaLnBrk="1" hangingPunct="1">
              <a:buFontTx/>
              <a:buAutoNum type="arabicPeriod"/>
            </a:pPr>
            <a:r>
              <a:rPr lang="fi-FI" sz="2800" smtClean="0"/>
              <a:t>Etika normatif (mengacu ke deontologis, kewajiban ke arah norma-norma yang seringkali mendasar dan mengandung 4 sisi kewajiban </a:t>
            </a:r>
            <a:r>
              <a:rPr lang="fi-FI" sz="2800" i="1" smtClean="0"/>
              <a:t>= gesinnung </a:t>
            </a:r>
            <a:r>
              <a:rPr lang="fi-FI" sz="2800" smtClean="0"/>
              <a:t>yakni diri sendiri, umum, teman sejawat dan pasien/klien &amp; masyarakat khusus lainnya)</a:t>
            </a:r>
            <a:endParaRPr lang="en-US" sz="28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0" y="685800"/>
            <a:ext cx="9144000" cy="6172200"/>
          </a:xfrm>
        </p:spPr>
        <p:txBody>
          <a:bodyPr/>
          <a:lstStyle/>
          <a:p>
            <a:pPr marL="609600" indent="-609600" eaLnBrk="1" hangingPunct="1">
              <a:lnSpc>
                <a:spcPct val="80000"/>
              </a:lnSpc>
              <a:buFont typeface="Wingdings" pitchFamily="2" charset="2"/>
              <a:buNone/>
            </a:pPr>
            <a:r>
              <a:rPr lang="en-US" sz="2000" smtClean="0"/>
              <a:t>5. </a:t>
            </a:r>
            <a:r>
              <a:rPr lang="en-US" sz="2800" smtClean="0"/>
              <a:t>Etika profesi (biasa):</a:t>
            </a:r>
          </a:p>
          <a:p>
            <a:pPr marL="609600" indent="-609600" eaLnBrk="1" hangingPunct="1">
              <a:lnSpc>
                <a:spcPct val="80000"/>
              </a:lnSpc>
              <a:buFont typeface="Wingdings" pitchFamily="2" charset="2"/>
              <a:buNone/>
            </a:pPr>
            <a:endParaRPr lang="en-US" sz="2800" smtClean="0"/>
          </a:p>
          <a:p>
            <a:pPr marL="609600" indent="-609600" eaLnBrk="1" hangingPunct="1">
              <a:lnSpc>
                <a:spcPct val="80000"/>
              </a:lnSpc>
              <a:buFont typeface="Wingdings" pitchFamily="2" charset="2"/>
              <a:buNone/>
            </a:pPr>
            <a:r>
              <a:rPr lang="en-US" sz="2800" smtClean="0"/>
              <a:t>    a. Bagian etika sosial tentang kewajiban &amp; tanggungjawab profesi</a:t>
            </a:r>
          </a:p>
          <a:p>
            <a:pPr marL="609600" indent="-609600" eaLnBrk="1" hangingPunct="1">
              <a:lnSpc>
                <a:spcPct val="80000"/>
              </a:lnSpc>
              <a:buFont typeface="Wingdings" pitchFamily="2" charset="2"/>
              <a:buNone/>
            </a:pPr>
            <a:endParaRPr lang="en-US" sz="2800" smtClean="0"/>
          </a:p>
          <a:p>
            <a:pPr marL="609600" indent="-609600" eaLnBrk="1" hangingPunct="1">
              <a:lnSpc>
                <a:spcPct val="80000"/>
              </a:lnSpc>
              <a:buFont typeface="Wingdings" pitchFamily="2" charset="2"/>
              <a:buNone/>
            </a:pPr>
            <a:r>
              <a:rPr lang="en-US" sz="2800" smtClean="0"/>
              <a:t>    b. Bagian etika khusus yang mempertanyakan nilai-nilai, norma-norma/kewajiban-kewajiban dan keutamaan-keutamaan moral </a:t>
            </a:r>
          </a:p>
          <a:p>
            <a:pPr marL="609600" indent="-609600" eaLnBrk="1" hangingPunct="1">
              <a:lnSpc>
                <a:spcPct val="80000"/>
              </a:lnSpc>
            </a:pPr>
            <a:endParaRPr lang="en-US" sz="2800" smtClean="0"/>
          </a:p>
          <a:p>
            <a:pPr marL="609600" indent="-609600" eaLnBrk="1" hangingPunct="1">
              <a:lnSpc>
                <a:spcPct val="80000"/>
              </a:lnSpc>
              <a:buFont typeface="Wingdings" pitchFamily="2" charset="2"/>
              <a:buNone/>
            </a:pPr>
            <a:r>
              <a:rPr lang="en-US" sz="2800" smtClean="0"/>
              <a:t>    c.Sebagian isinya dilindungi hukum, misal hak kebebasan untuk menyimpan rahasia pasien/rahasia jabatan (</a:t>
            </a:r>
            <a:r>
              <a:rPr lang="en-US" sz="2800" i="1" smtClean="0"/>
              <a:t>verschoningsrecht)</a:t>
            </a:r>
          </a:p>
          <a:p>
            <a:pPr marL="609600" indent="-609600" eaLnBrk="1" hangingPunct="1">
              <a:lnSpc>
                <a:spcPct val="80000"/>
              </a:lnSpc>
              <a:buFont typeface="Wingdings" pitchFamily="2" charset="2"/>
              <a:buNone/>
            </a:pPr>
            <a:endParaRPr lang="en-US" sz="2800" smtClean="0"/>
          </a:p>
          <a:p>
            <a:pPr marL="609600" indent="-609600" eaLnBrk="1" hangingPunct="1">
              <a:lnSpc>
                <a:spcPct val="80000"/>
              </a:lnSpc>
              <a:buFont typeface="Wingdings" pitchFamily="2" charset="2"/>
              <a:buNone/>
            </a:pPr>
            <a:r>
              <a:rPr lang="en-US" sz="2800" smtClean="0"/>
              <a:t>    </a:t>
            </a:r>
          </a:p>
        </p:txBody>
      </p:sp>
      <p:sp>
        <p:nvSpPr>
          <p:cNvPr id="34819" name="Text Box 4"/>
          <p:cNvSpPr txBox="1">
            <a:spLocks noChangeArrowheads="1"/>
          </p:cNvSpPr>
          <p:nvPr/>
        </p:nvSpPr>
        <p:spPr bwMode="auto">
          <a:xfrm>
            <a:off x="4632325" y="163513"/>
            <a:ext cx="2624138" cy="396875"/>
          </a:xfrm>
          <a:prstGeom prst="rect">
            <a:avLst/>
          </a:prstGeom>
          <a:noFill/>
          <a:ln w="9525">
            <a:noFill/>
            <a:miter lim="800000"/>
            <a:headEnd/>
            <a:tailEnd/>
          </a:ln>
        </p:spPr>
        <p:txBody>
          <a:bodyPr wrap="none">
            <a:spAutoFit/>
          </a:bodyPr>
          <a:lstStyle/>
          <a:p>
            <a:r>
              <a:rPr lang="en-US" sz="2000" i="1">
                <a:solidFill>
                  <a:srgbClr val="FF6600"/>
                </a:solidFill>
              </a:rPr>
              <a:t>Sifat etika kedokteran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1"/>
          </p:nvPr>
        </p:nvSpPr>
        <p:spPr>
          <a:xfrm>
            <a:off x="0" y="685800"/>
            <a:ext cx="9144000" cy="5715000"/>
          </a:xfrm>
        </p:spPr>
        <p:txBody>
          <a:bodyPr/>
          <a:lstStyle/>
          <a:p>
            <a:pPr eaLnBrk="1" hangingPunct="1">
              <a:lnSpc>
                <a:spcPct val="80000"/>
              </a:lnSpc>
              <a:buFont typeface="Wingdings" pitchFamily="2" charset="2"/>
              <a:buNone/>
            </a:pPr>
            <a:r>
              <a:rPr lang="en-US" sz="2800" smtClean="0"/>
              <a:t>d. Hanya bisa dirumuskan berdasarkan pengetahuan &amp; pengalaman profesi kedokteran.</a:t>
            </a:r>
          </a:p>
          <a:p>
            <a:pPr eaLnBrk="1" hangingPunct="1">
              <a:lnSpc>
                <a:spcPct val="80000"/>
              </a:lnSpc>
              <a:buFont typeface="Wingdings" pitchFamily="2" charset="2"/>
              <a:buNone/>
            </a:pPr>
            <a:endParaRPr lang="en-US" sz="2800" smtClean="0"/>
          </a:p>
          <a:p>
            <a:pPr eaLnBrk="1" hangingPunct="1">
              <a:lnSpc>
                <a:spcPct val="80000"/>
              </a:lnSpc>
              <a:buFont typeface="Wingdings" pitchFamily="2" charset="2"/>
              <a:buNone/>
            </a:pPr>
            <a:r>
              <a:rPr lang="en-US" sz="2800" smtClean="0"/>
              <a:t>    e.Untuk menjawab masalah yang dihadapi (bukan etika apriori); karena telah berabad-abad, yang-baik &amp; yang-buruk tadi dituangkan dalam kode etik (sebagai kumpulan norma atau moralitas profesi)</a:t>
            </a:r>
          </a:p>
          <a:p>
            <a:pPr eaLnBrk="1" hangingPunct="1">
              <a:lnSpc>
                <a:spcPct val="80000"/>
              </a:lnSpc>
            </a:pPr>
            <a:endParaRPr lang="en-US" sz="2800" smtClean="0"/>
          </a:p>
          <a:p>
            <a:pPr eaLnBrk="1" hangingPunct="1">
              <a:lnSpc>
                <a:spcPct val="80000"/>
              </a:lnSpc>
              <a:buFont typeface="Wingdings" pitchFamily="2" charset="2"/>
              <a:buNone/>
            </a:pPr>
            <a:r>
              <a:rPr lang="en-US" sz="2800" smtClean="0"/>
              <a:t>   f. Isi : 2 norma pokok : </a:t>
            </a:r>
          </a:p>
          <a:p>
            <a:pPr eaLnBrk="1" hangingPunct="1">
              <a:lnSpc>
                <a:spcPct val="80000"/>
              </a:lnSpc>
              <a:buFont typeface="Wingdings" pitchFamily="2" charset="2"/>
              <a:buNone/>
            </a:pPr>
            <a:r>
              <a:rPr lang="en-US" sz="2800" smtClean="0"/>
              <a:t>       i. Sikap bertanggungjawab atas hasil pekerjaan dan dampak praktek profesi bagi orang lain; </a:t>
            </a:r>
            <a:endParaRPr lang="fi-FI" sz="2800" smtClean="0"/>
          </a:p>
          <a:p>
            <a:pPr eaLnBrk="1" hangingPunct="1">
              <a:lnSpc>
                <a:spcPct val="80000"/>
              </a:lnSpc>
              <a:buFont typeface="Wingdings" pitchFamily="2" charset="2"/>
              <a:buNone/>
            </a:pPr>
            <a:r>
              <a:rPr lang="fi-FI" sz="2800" smtClean="0"/>
              <a:t>       ii. Bersikap adil dan menghormati Hak Asasi Manusia (HAM).</a:t>
            </a:r>
            <a:endParaRPr lang="en-US" sz="2800" smtClean="0"/>
          </a:p>
          <a:p>
            <a:pPr eaLnBrk="1" hangingPunct="1">
              <a:lnSpc>
                <a:spcPct val="80000"/>
              </a:lnSpc>
              <a:buFont typeface="Wingdings" pitchFamily="2" charset="2"/>
              <a:buNone/>
            </a:pPr>
            <a:endParaRPr lang="en-US" sz="2000" smtClean="0"/>
          </a:p>
        </p:txBody>
      </p:sp>
      <p:sp>
        <p:nvSpPr>
          <p:cNvPr id="35843" name="Text Box 4"/>
          <p:cNvSpPr txBox="1">
            <a:spLocks noChangeArrowheads="1"/>
          </p:cNvSpPr>
          <p:nvPr/>
        </p:nvSpPr>
        <p:spPr bwMode="auto">
          <a:xfrm>
            <a:off x="4708525" y="115888"/>
            <a:ext cx="3116263" cy="457200"/>
          </a:xfrm>
          <a:prstGeom prst="rect">
            <a:avLst/>
          </a:prstGeom>
          <a:noFill/>
          <a:ln w="9525">
            <a:noFill/>
            <a:miter lim="800000"/>
            <a:headEnd/>
            <a:tailEnd/>
          </a:ln>
        </p:spPr>
        <p:txBody>
          <a:bodyPr wrap="none">
            <a:spAutoFit/>
          </a:bodyPr>
          <a:lstStyle/>
          <a:p>
            <a:r>
              <a:rPr lang="en-US" sz="2400" i="1">
                <a:solidFill>
                  <a:srgbClr val="FF6600"/>
                </a:solidFill>
              </a:rPr>
              <a:t>Sifat etika kedokteran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1"/>
          </p:nvPr>
        </p:nvSpPr>
        <p:spPr>
          <a:xfrm>
            <a:off x="0" y="838200"/>
            <a:ext cx="9144000" cy="5715000"/>
          </a:xfrm>
        </p:spPr>
        <p:txBody>
          <a:bodyPr/>
          <a:lstStyle/>
          <a:p>
            <a:pPr marL="609600" indent="-609600" eaLnBrk="1" hangingPunct="1">
              <a:lnSpc>
                <a:spcPct val="90000"/>
              </a:lnSpc>
              <a:buFont typeface="Wingdings" pitchFamily="2" charset="2"/>
              <a:buNone/>
            </a:pPr>
            <a:r>
              <a:rPr lang="en-US" sz="2800" smtClean="0"/>
              <a:t>6. Etika profesi luhur/mulia : </a:t>
            </a:r>
          </a:p>
          <a:p>
            <a:pPr marL="609600" indent="-609600" eaLnBrk="1" hangingPunct="1">
              <a:lnSpc>
                <a:spcPct val="90000"/>
              </a:lnSpc>
              <a:buFont typeface="Wingdings" pitchFamily="2" charset="2"/>
              <a:buNone/>
            </a:pPr>
            <a:endParaRPr lang="en-US" sz="2800" smtClean="0"/>
          </a:p>
          <a:p>
            <a:pPr marL="609600" indent="-609600" eaLnBrk="1" hangingPunct="1">
              <a:lnSpc>
                <a:spcPct val="90000"/>
              </a:lnSpc>
            </a:pPr>
            <a:r>
              <a:rPr lang="en-US" sz="2800" smtClean="0"/>
              <a:t>Isi : 2 norma etika profesi biasa ditambah dengan :</a:t>
            </a:r>
          </a:p>
          <a:p>
            <a:pPr marL="609600" indent="-609600" eaLnBrk="1" hangingPunct="1">
              <a:lnSpc>
                <a:spcPct val="90000"/>
              </a:lnSpc>
            </a:pPr>
            <a:r>
              <a:rPr lang="en-US" sz="2800" smtClean="0"/>
              <a:t>Bebas pamrih (kepentingan pribadi dokter &lt; kepentingan pasien) = altruisme.</a:t>
            </a:r>
          </a:p>
          <a:p>
            <a:pPr marL="609600" indent="-609600" eaLnBrk="1" hangingPunct="1">
              <a:lnSpc>
                <a:spcPct val="90000"/>
              </a:lnSpc>
            </a:pPr>
            <a:r>
              <a:rPr lang="en-US" sz="2800" smtClean="0"/>
              <a:t>Ada idealisme : tekad untuk mempertahankan cita-cita luhur/etos profesi = l’esprit de corpse pour officium nobile</a:t>
            </a:r>
          </a:p>
          <a:p>
            <a:pPr marL="609600" indent="-609600" eaLnBrk="1" hangingPunct="1">
              <a:lnSpc>
                <a:spcPct val="90000"/>
              </a:lnSpc>
            </a:pPr>
            <a:endParaRPr lang="en-US" sz="2800" smtClean="0"/>
          </a:p>
          <a:p>
            <a:pPr marL="609600" indent="-609600" eaLnBrk="1" hangingPunct="1">
              <a:lnSpc>
                <a:spcPct val="90000"/>
              </a:lnSpc>
              <a:buFont typeface="Wingdings" pitchFamily="2" charset="2"/>
              <a:buNone/>
            </a:pPr>
            <a:endParaRPr lang="en-US" sz="2800" smtClean="0"/>
          </a:p>
          <a:p>
            <a:pPr marL="609600" indent="-609600" eaLnBrk="1" hangingPunct="1">
              <a:lnSpc>
                <a:spcPct val="90000"/>
              </a:lnSpc>
              <a:buFont typeface="Wingdings" pitchFamily="2" charset="2"/>
              <a:buNone/>
            </a:pPr>
            <a:r>
              <a:rPr lang="en-US" sz="2800" smtClean="0"/>
              <a:t>7.  Ruang lingkup kesadaran etis : prihatin terhadap krisis moral akibat pengaruh teknologisasi dan komersialisasi dunia kedokteran.</a:t>
            </a:r>
          </a:p>
        </p:txBody>
      </p:sp>
      <p:sp>
        <p:nvSpPr>
          <p:cNvPr id="36867" name="Text Box 4"/>
          <p:cNvSpPr txBox="1">
            <a:spLocks noChangeArrowheads="1"/>
          </p:cNvSpPr>
          <p:nvPr/>
        </p:nvSpPr>
        <p:spPr bwMode="auto">
          <a:xfrm>
            <a:off x="4708525" y="115888"/>
            <a:ext cx="3116263" cy="457200"/>
          </a:xfrm>
          <a:prstGeom prst="rect">
            <a:avLst/>
          </a:prstGeom>
          <a:noFill/>
          <a:ln w="9525">
            <a:noFill/>
            <a:miter lim="800000"/>
            <a:headEnd/>
            <a:tailEnd/>
          </a:ln>
        </p:spPr>
        <p:txBody>
          <a:bodyPr wrap="none">
            <a:spAutoFit/>
          </a:bodyPr>
          <a:lstStyle/>
          <a:p>
            <a:r>
              <a:rPr lang="en-US" sz="2400" i="1">
                <a:solidFill>
                  <a:srgbClr val="FF6600"/>
                </a:solidFill>
              </a:rPr>
              <a:t>Sifat etika kedokteran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z="3000" smtClean="0">
                <a:latin typeface="Arial Narrow" pitchFamily="34" charset="0"/>
              </a:rPr>
              <a:t>F.  Bidang Kesehatan</a:t>
            </a:r>
            <a:r>
              <a:rPr lang="en-US" sz="3400" b="1" baseline="30000" smtClean="0">
                <a:solidFill>
                  <a:srgbClr val="FF0000"/>
                </a:solidFill>
                <a:latin typeface="Arial Narrow" pitchFamily="34" charset="0"/>
              </a:rPr>
              <a:t>5</a:t>
            </a:r>
            <a:r>
              <a:rPr lang="en-US" smtClean="0"/>
              <a:t> </a:t>
            </a:r>
          </a:p>
        </p:txBody>
      </p:sp>
      <p:sp>
        <p:nvSpPr>
          <p:cNvPr id="37891" name="Rectangle 3"/>
          <p:cNvSpPr>
            <a:spLocks noGrp="1" noChangeArrowheads="1"/>
          </p:cNvSpPr>
          <p:nvPr>
            <p:ph type="body" idx="1"/>
          </p:nvPr>
        </p:nvSpPr>
        <p:spPr/>
        <p:txBody>
          <a:bodyPr/>
          <a:lstStyle/>
          <a:p>
            <a:pPr marL="609600" indent="-609600" eaLnBrk="1" hangingPunct="1">
              <a:buFont typeface="Wingdings" pitchFamily="2" charset="2"/>
              <a:buAutoNum type="arabicPeriod"/>
            </a:pPr>
            <a:r>
              <a:rPr lang="en-US" sz="2800" smtClean="0"/>
              <a:t>Kode Etik Kedokteran</a:t>
            </a:r>
          </a:p>
          <a:p>
            <a:pPr marL="609600" indent="-609600" eaLnBrk="1" hangingPunct="1">
              <a:buFont typeface="Wingdings" pitchFamily="2" charset="2"/>
              <a:buAutoNum type="arabicPeriod"/>
            </a:pPr>
            <a:r>
              <a:rPr lang="en-US" sz="2800" smtClean="0"/>
              <a:t>Kode Etik Keparawatan</a:t>
            </a:r>
          </a:p>
          <a:p>
            <a:pPr marL="609600" indent="-609600" eaLnBrk="1" hangingPunct="1">
              <a:buFont typeface="Wingdings" pitchFamily="2" charset="2"/>
              <a:buAutoNum type="arabicPeriod"/>
            </a:pPr>
            <a:r>
              <a:rPr lang="en-US" sz="2800" smtClean="0"/>
              <a:t>Kode Etik Rumah Sakit</a:t>
            </a:r>
          </a:p>
          <a:p>
            <a:pPr marL="609600" indent="-609600" eaLnBrk="1" hangingPunct="1">
              <a:buFont typeface="Wingdings" pitchFamily="2" charset="2"/>
              <a:buAutoNum type="arabicPeriod"/>
            </a:pPr>
            <a:r>
              <a:rPr lang="en-US" sz="2800" smtClean="0"/>
              <a:t>Majelis Kehormatan Etik Kedokteran (MKEK)</a:t>
            </a:r>
          </a:p>
          <a:p>
            <a:pPr marL="609600" indent="-609600" eaLnBrk="1" hangingPunct="1">
              <a:buFont typeface="Wingdings" pitchFamily="2" charset="2"/>
              <a:buAutoNum type="arabicPeriod"/>
            </a:pPr>
            <a:r>
              <a:rPr lang="en-US" sz="2800" smtClean="0"/>
              <a:t>Majelis Kehormatan Etik Rumah Sakit (MAKERSI) </a:t>
            </a:r>
          </a:p>
          <a:p>
            <a:pPr marL="609600" indent="-609600" eaLnBrk="1" hangingPunct="1">
              <a:buFont typeface="Wingdings" pitchFamily="2" charset="2"/>
              <a:buAutoNum type="arabicPeriod"/>
            </a:pPr>
            <a:r>
              <a:rPr lang="en-US" sz="2800" smtClean="0"/>
              <a:t>Majelis Kehormatan </a:t>
            </a:r>
            <a:r>
              <a:rPr lang="en-US" sz="2800" b="1" smtClean="0">
                <a:solidFill>
                  <a:srgbClr val="FFFF00"/>
                </a:solidFill>
              </a:rPr>
              <a:t>DISIPLIN </a:t>
            </a:r>
            <a:r>
              <a:rPr lang="en-US" sz="2800" smtClean="0"/>
              <a:t>Kedokteran Indonesia (MKDKI)</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II. ETIKA &amp; HUKUM</a:t>
            </a:r>
          </a:p>
        </p:txBody>
      </p:sp>
      <p:sp>
        <p:nvSpPr>
          <p:cNvPr id="38915" name="Rectangle 3"/>
          <p:cNvSpPr>
            <a:spLocks noGrp="1" noChangeArrowheads="1"/>
          </p:cNvSpPr>
          <p:nvPr>
            <p:ph type="body" idx="1"/>
          </p:nvPr>
        </p:nvSpPr>
        <p:spPr>
          <a:xfrm>
            <a:off x="838200" y="1905000"/>
            <a:ext cx="8077200" cy="4953000"/>
          </a:xfrm>
        </p:spPr>
        <p:txBody>
          <a:bodyPr/>
          <a:lstStyle/>
          <a:p>
            <a:pPr marL="609600" indent="-609600" eaLnBrk="1" hangingPunct="1">
              <a:lnSpc>
                <a:spcPct val="90000"/>
              </a:lnSpc>
              <a:buFont typeface="Wingdings" pitchFamily="2" charset="2"/>
              <a:buAutoNum type="arabicPeriod"/>
            </a:pPr>
            <a:r>
              <a:rPr lang="en-US" sz="2400" b="1" smtClean="0"/>
              <a:t>Hukum menurut standar moral yang minimal 			</a:t>
            </a:r>
            <a:r>
              <a:rPr lang="en-US" sz="2400" b="1" smtClean="0">
                <a:sym typeface="Wingdings" pitchFamily="2" charset="2"/>
              </a:rPr>
              <a:t> larangan-larangan</a:t>
            </a:r>
          </a:p>
          <a:p>
            <a:pPr marL="990600" lvl="1" indent="-533400" eaLnBrk="1" hangingPunct="1">
              <a:lnSpc>
                <a:spcPct val="90000"/>
              </a:lnSpc>
              <a:buFont typeface="Wingdings" pitchFamily="2" charset="2"/>
              <a:buNone/>
            </a:pPr>
            <a:r>
              <a:rPr lang="en-US" sz="2000" b="1" smtClean="0">
                <a:sym typeface="Wingdings" pitchFamily="2" charset="2"/>
              </a:rPr>
              <a:t>  </a:t>
            </a:r>
            <a:r>
              <a:rPr lang="en-US" sz="2300" b="1" smtClean="0">
                <a:sym typeface="Wingdings" pitchFamily="2" charset="2"/>
              </a:rPr>
              <a:t>Etika menurut standar moral yang tertinggi 		  larangan-larangan dan hal- hal yang 	     positif dokter kepada pasiennya.</a:t>
            </a:r>
            <a:endParaRPr lang="en-US" sz="2000" b="1" smtClean="0">
              <a:sym typeface="Wingdings" pitchFamily="2" charset="2"/>
            </a:endParaRPr>
          </a:p>
          <a:p>
            <a:pPr marL="609600" indent="-609600" eaLnBrk="1" hangingPunct="1">
              <a:lnSpc>
                <a:spcPct val="90000"/>
              </a:lnSpc>
              <a:buFont typeface="Wingdings" pitchFamily="2" charset="2"/>
              <a:buAutoNum type="arabicPeriod"/>
            </a:pPr>
            <a:r>
              <a:rPr lang="en-US" sz="2400" b="1" smtClean="0">
                <a:sym typeface="Wingdings" pitchFamily="2" charset="2"/>
              </a:rPr>
              <a:t>Perbuatan seorang yang profesional </a:t>
            </a:r>
          </a:p>
          <a:p>
            <a:pPr marL="990600" lvl="1" indent="-533400" eaLnBrk="1" hangingPunct="1">
              <a:lnSpc>
                <a:spcPct val="90000"/>
              </a:lnSpc>
              <a:buFont typeface="Wingdings" pitchFamily="2" charset="2"/>
              <a:buAutoNum type="alphaLcPeriod"/>
            </a:pPr>
            <a:r>
              <a:rPr lang="en-US" sz="2000" b="1" smtClean="0">
                <a:solidFill>
                  <a:schemeClr val="tx2"/>
                </a:solidFill>
                <a:sym typeface="Wingdings" pitchFamily="2" charset="2"/>
              </a:rPr>
              <a:t>Etis dan legal</a:t>
            </a:r>
          </a:p>
          <a:p>
            <a:pPr marL="990600" lvl="1" indent="-533400" eaLnBrk="1" hangingPunct="1">
              <a:lnSpc>
                <a:spcPct val="90000"/>
              </a:lnSpc>
              <a:buFont typeface="Wingdings" pitchFamily="2" charset="2"/>
              <a:buAutoNum type="alphaLcPeriod"/>
            </a:pPr>
            <a:r>
              <a:rPr lang="en-US" sz="2000" b="1" smtClean="0">
                <a:solidFill>
                  <a:schemeClr val="tx2"/>
                </a:solidFill>
                <a:sym typeface="Wingdings" pitchFamily="2" charset="2"/>
              </a:rPr>
              <a:t>Etis tidak legal</a:t>
            </a:r>
            <a:r>
              <a:rPr lang="en-US" sz="2000" b="1" smtClean="0">
                <a:sym typeface="Wingdings" pitchFamily="2" charset="2"/>
              </a:rPr>
              <a:t> – tidak ada – kriteria etis melanggar 			hukum</a:t>
            </a:r>
          </a:p>
          <a:p>
            <a:pPr marL="990600" lvl="1" indent="-533400" eaLnBrk="1" hangingPunct="1">
              <a:lnSpc>
                <a:spcPct val="90000"/>
              </a:lnSpc>
              <a:buFont typeface="Wingdings" pitchFamily="2" charset="2"/>
              <a:buAutoNum type="alphaLcPeriod"/>
            </a:pPr>
            <a:r>
              <a:rPr lang="en-US" sz="2000" b="1" smtClean="0">
                <a:solidFill>
                  <a:schemeClr val="tx2"/>
                </a:solidFill>
                <a:sym typeface="Wingdings" pitchFamily="2" charset="2"/>
              </a:rPr>
              <a:t>Tidak Etis dan legal</a:t>
            </a:r>
            <a:r>
              <a:rPr lang="en-US" sz="2000" b="1" smtClean="0">
                <a:sym typeface="Wingdings" pitchFamily="2" charset="2"/>
              </a:rPr>
              <a:t> – dokter mengiklankan diri</a:t>
            </a:r>
          </a:p>
          <a:p>
            <a:pPr marL="990600" lvl="1" indent="-533400" eaLnBrk="1" hangingPunct="1">
              <a:lnSpc>
                <a:spcPct val="90000"/>
              </a:lnSpc>
              <a:buFont typeface="Wingdings" pitchFamily="2" charset="2"/>
              <a:buAutoNum type="alphaLcPeriod"/>
            </a:pPr>
            <a:r>
              <a:rPr lang="en-US" sz="2000" b="1" smtClean="0">
                <a:solidFill>
                  <a:schemeClr val="tx2"/>
                </a:solidFill>
                <a:sym typeface="Wingdings" pitchFamily="2" charset="2"/>
              </a:rPr>
              <a:t>Tak Etis dan tidak legal</a:t>
            </a:r>
            <a:r>
              <a:rPr lang="en-US" sz="2000" b="1" smtClean="0">
                <a:sym typeface="Wingdings" pitchFamily="2" charset="2"/>
              </a:rPr>
              <a:t> – dokter membuat tagihan 			palsu kepada perusahaan 				asuransi beaya pengobatan &amp; 			perawatan </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xfrm>
            <a:off x="533400" y="1905000"/>
            <a:ext cx="8610600" cy="4191000"/>
          </a:xfrm>
        </p:spPr>
        <p:txBody>
          <a:bodyPr/>
          <a:lstStyle/>
          <a:p>
            <a:pPr eaLnBrk="1" hangingPunct="1"/>
            <a:r>
              <a:rPr lang="en-US" sz="3600" b="1" smtClean="0">
                <a:solidFill>
                  <a:schemeClr val="tx2"/>
                </a:solidFill>
              </a:rPr>
              <a:t>Kasus </a:t>
            </a:r>
            <a:r>
              <a:rPr lang="en-US" smtClean="0"/>
              <a:t>: US Supreme Court (Makamah 	Agung AS). Memutuskan – Hak 	konstitutional seorang wanita untuk 	dapat melakukan aborsi kehamilan 	trisemester pertama</a:t>
            </a:r>
          </a:p>
          <a:p>
            <a:pPr eaLnBrk="1" hangingPunct="1">
              <a:buFont typeface="Wingdings" pitchFamily="2" charset="2"/>
              <a:buNone/>
            </a:pPr>
            <a:r>
              <a:rPr lang="en-US" smtClean="0"/>
              <a:t>		</a:t>
            </a:r>
            <a:r>
              <a:rPr lang="en-US" smtClean="0">
                <a:sym typeface="Wingdings" pitchFamily="2" charset="2"/>
              </a:rPr>
              <a:t> kontroversi moral &amp; etika : - prochoice</a:t>
            </a:r>
          </a:p>
          <a:p>
            <a:pPr eaLnBrk="1" hangingPunct="1">
              <a:buFont typeface="Wingdings" pitchFamily="2" charset="2"/>
              <a:buNone/>
            </a:pPr>
            <a:r>
              <a:rPr lang="en-US" smtClean="0">
                <a:sym typeface="Wingdings" pitchFamily="2" charset="2"/>
              </a:rPr>
              <a:t>							      - prolife</a:t>
            </a:r>
            <a:endParaRPr lang="en-US" smtClean="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 </a:t>
            </a:r>
          </a:p>
        </p:txBody>
      </p:sp>
      <p:sp>
        <p:nvSpPr>
          <p:cNvPr id="40963" name="Oval 3"/>
          <p:cNvSpPr>
            <a:spLocks noChangeArrowheads="1"/>
          </p:cNvSpPr>
          <p:nvPr/>
        </p:nvSpPr>
        <p:spPr bwMode="auto">
          <a:xfrm>
            <a:off x="838200" y="609600"/>
            <a:ext cx="1981200" cy="914400"/>
          </a:xfrm>
          <a:prstGeom prst="ellipse">
            <a:avLst/>
          </a:prstGeom>
          <a:solidFill>
            <a:schemeClr val="accent1"/>
          </a:solidFill>
          <a:ln w="9525">
            <a:solidFill>
              <a:schemeClr val="tx1"/>
            </a:solidFill>
            <a:round/>
            <a:headEnd/>
            <a:tailEnd/>
          </a:ln>
        </p:spPr>
        <p:txBody>
          <a:bodyPr wrap="none" anchor="ctr"/>
          <a:lstStyle/>
          <a:p>
            <a:pPr algn="ctr"/>
            <a:endParaRPr lang="en-GB" sz="2400">
              <a:latin typeface="Tahoma" pitchFamily="34" charset="0"/>
            </a:endParaRPr>
          </a:p>
        </p:txBody>
      </p:sp>
      <p:sp>
        <p:nvSpPr>
          <p:cNvPr id="40964" name="AutoShape 4"/>
          <p:cNvSpPr>
            <a:spLocks noChangeArrowheads="1"/>
          </p:cNvSpPr>
          <p:nvPr/>
        </p:nvSpPr>
        <p:spPr bwMode="auto">
          <a:xfrm>
            <a:off x="3657600" y="1066800"/>
            <a:ext cx="3657600" cy="1905000"/>
          </a:xfrm>
          <a:prstGeom prst="irregularSeal2">
            <a:avLst/>
          </a:prstGeom>
          <a:solidFill>
            <a:schemeClr val="accent1"/>
          </a:solidFill>
          <a:ln w="9525">
            <a:solidFill>
              <a:schemeClr val="tx1"/>
            </a:solidFill>
            <a:miter lim="800000"/>
            <a:headEnd/>
            <a:tailEnd/>
          </a:ln>
        </p:spPr>
        <p:txBody>
          <a:bodyPr wrap="none" anchor="ctr"/>
          <a:lstStyle/>
          <a:p>
            <a:pPr algn="ctr"/>
            <a:r>
              <a:rPr lang="en-US" sz="4400">
                <a:solidFill>
                  <a:schemeClr val="tx2"/>
                </a:solidFill>
                <a:latin typeface="Tahoma" pitchFamily="34" charset="0"/>
              </a:rPr>
              <a:t>-</a:t>
            </a:r>
            <a:endParaRPr lang="en-US" sz="4400" b="1">
              <a:solidFill>
                <a:schemeClr val="tx2"/>
              </a:solidFill>
              <a:latin typeface="Tahoma" pitchFamily="34" charset="0"/>
              <a:cs typeface="Times New Roman" pitchFamily="18" charset="0"/>
            </a:endParaRPr>
          </a:p>
        </p:txBody>
      </p:sp>
      <p:pic>
        <p:nvPicPr>
          <p:cNvPr id="40965" name="Picture 5" descr="pe02719_"/>
          <p:cNvPicPr>
            <a:picLocks noChangeAspect="1" noChangeArrowheads="1"/>
          </p:cNvPicPr>
          <p:nvPr/>
        </p:nvPicPr>
        <p:blipFill>
          <a:blip r:embed="rId3" cstate="print"/>
          <a:srcRect/>
          <a:stretch>
            <a:fillRect/>
          </a:stretch>
        </p:blipFill>
        <p:spPr bwMode="auto">
          <a:xfrm>
            <a:off x="228600" y="1676400"/>
            <a:ext cx="4983163" cy="5181600"/>
          </a:xfrm>
          <a:prstGeom prst="rect">
            <a:avLst/>
          </a:prstGeom>
          <a:noFill/>
          <a:ln w="9525">
            <a:noFill/>
            <a:miter lim="800000"/>
            <a:headEnd/>
            <a:tailEnd/>
          </a:ln>
        </p:spPr>
      </p:pic>
      <p:sp>
        <p:nvSpPr>
          <p:cNvPr id="40966" name="Text Box 6"/>
          <p:cNvSpPr txBox="1">
            <a:spLocks noChangeArrowheads="1"/>
          </p:cNvSpPr>
          <p:nvPr/>
        </p:nvSpPr>
        <p:spPr bwMode="auto">
          <a:xfrm>
            <a:off x="1143000" y="685800"/>
            <a:ext cx="1600200" cy="822325"/>
          </a:xfrm>
          <a:prstGeom prst="rect">
            <a:avLst/>
          </a:prstGeom>
          <a:noFill/>
          <a:ln w="9525">
            <a:noFill/>
            <a:miter lim="800000"/>
            <a:headEnd/>
            <a:tailEnd/>
          </a:ln>
        </p:spPr>
        <p:txBody>
          <a:bodyPr wrap="none">
            <a:spAutoFit/>
          </a:bodyPr>
          <a:lstStyle/>
          <a:p>
            <a:r>
              <a:rPr lang="en-US" sz="2400">
                <a:latin typeface="Tahoma" pitchFamily="34" charset="0"/>
              </a:rPr>
              <a:t>Keputusan</a:t>
            </a:r>
          </a:p>
          <a:p>
            <a:r>
              <a:rPr lang="en-US" sz="2400">
                <a:latin typeface="Tahoma" pitchFamily="34" charset="0"/>
              </a:rPr>
              <a:t>Medis</a:t>
            </a:r>
          </a:p>
        </p:txBody>
      </p:sp>
      <p:sp>
        <p:nvSpPr>
          <p:cNvPr id="40967" name="Text Box 7"/>
          <p:cNvSpPr txBox="1">
            <a:spLocks noChangeArrowheads="1"/>
          </p:cNvSpPr>
          <p:nvPr/>
        </p:nvSpPr>
        <p:spPr bwMode="auto">
          <a:xfrm>
            <a:off x="4708525" y="1709738"/>
            <a:ext cx="1695450" cy="822325"/>
          </a:xfrm>
          <a:prstGeom prst="rect">
            <a:avLst/>
          </a:prstGeom>
          <a:noFill/>
          <a:ln w="9525">
            <a:noFill/>
            <a:miter lim="800000"/>
            <a:headEnd/>
            <a:tailEnd/>
          </a:ln>
        </p:spPr>
        <p:txBody>
          <a:bodyPr wrap="none">
            <a:spAutoFit/>
          </a:bodyPr>
          <a:lstStyle/>
          <a:p>
            <a:r>
              <a:rPr lang="en-US" sz="2400">
                <a:latin typeface="Tahoma" pitchFamily="34" charset="0"/>
              </a:rPr>
              <a:t>Keputusan </a:t>
            </a:r>
          </a:p>
          <a:p>
            <a:r>
              <a:rPr lang="en-US" sz="2400">
                <a:latin typeface="Tahoma" pitchFamily="34" charset="0"/>
              </a:rPr>
              <a:t>etis</a:t>
            </a:r>
          </a:p>
        </p:txBody>
      </p:sp>
      <p:sp>
        <p:nvSpPr>
          <p:cNvPr id="40968" name="Rectangle 8"/>
          <p:cNvSpPr>
            <a:spLocks noChangeArrowheads="1"/>
          </p:cNvSpPr>
          <p:nvPr/>
        </p:nvSpPr>
        <p:spPr bwMode="auto">
          <a:xfrm>
            <a:off x="3886200" y="457200"/>
            <a:ext cx="4267200" cy="685800"/>
          </a:xfrm>
          <a:prstGeom prst="rect">
            <a:avLst/>
          </a:prstGeom>
          <a:solidFill>
            <a:srgbClr val="FF9900"/>
          </a:solidFill>
          <a:ln w="9525">
            <a:solidFill>
              <a:schemeClr val="tx1"/>
            </a:solidFill>
            <a:miter lim="800000"/>
            <a:headEnd/>
            <a:tailEnd/>
          </a:ln>
        </p:spPr>
        <p:txBody>
          <a:bodyPr wrap="none" anchor="ctr"/>
          <a:lstStyle/>
          <a:p>
            <a:pPr algn="ctr"/>
            <a:r>
              <a:rPr lang="en-US" sz="2400">
                <a:latin typeface="Tahoma" pitchFamily="34" charset="0"/>
              </a:rPr>
              <a:t>Pilar Keputusan Klinis sehari2</a:t>
            </a:r>
          </a:p>
        </p:txBody>
      </p:sp>
      <p:sp>
        <p:nvSpPr>
          <p:cNvPr id="40969" name="Line 9"/>
          <p:cNvSpPr>
            <a:spLocks noChangeShapeType="1"/>
          </p:cNvSpPr>
          <p:nvPr/>
        </p:nvSpPr>
        <p:spPr bwMode="auto">
          <a:xfrm flipV="1">
            <a:off x="3276600" y="2667000"/>
            <a:ext cx="914400" cy="762000"/>
          </a:xfrm>
          <a:prstGeom prst="line">
            <a:avLst/>
          </a:prstGeom>
          <a:noFill/>
          <a:ln w="57150">
            <a:solidFill>
              <a:schemeClr val="tx1"/>
            </a:solidFill>
            <a:round/>
            <a:headEnd/>
            <a:tailEnd type="triangle" w="med" len="med"/>
          </a:ln>
        </p:spPr>
        <p:txBody>
          <a:bodyPr wrap="none"/>
          <a:lstStyle/>
          <a:p>
            <a:endParaRPr lang="id-ID"/>
          </a:p>
        </p:txBody>
      </p:sp>
      <p:sp>
        <p:nvSpPr>
          <p:cNvPr id="40970" name="Line 10"/>
          <p:cNvSpPr>
            <a:spLocks noChangeShapeType="1"/>
          </p:cNvSpPr>
          <p:nvPr/>
        </p:nvSpPr>
        <p:spPr bwMode="auto">
          <a:xfrm flipV="1">
            <a:off x="1752600" y="1524000"/>
            <a:ext cx="0" cy="1066800"/>
          </a:xfrm>
          <a:prstGeom prst="line">
            <a:avLst/>
          </a:prstGeom>
          <a:noFill/>
          <a:ln w="57150" cmpd="thinThick">
            <a:solidFill>
              <a:schemeClr val="tx1"/>
            </a:solidFill>
            <a:round/>
            <a:headEnd/>
            <a:tailEnd type="triangle" w="med" len="med"/>
          </a:ln>
        </p:spPr>
        <p:txBody>
          <a:bodyPr wrap="none"/>
          <a:lstStyle/>
          <a:p>
            <a:endParaRPr lang="id-ID"/>
          </a:p>
        </p:txBody>
      </p:sp>
      <p:pic>
        <p:nvPicPr>
          <p:cNvPr id="40971" name="Picture 11" descr="122344"/>
          <p:cNvPicPr>
            <a:picLocks noChangeAspect="1" noChangeArrowheads="1"/>
          </p:cNvPicPr>
          <p:nvPr/>
        </p:nvPicPr>
        <p:blipFill>
          <a:blip r:embed="rId4" cstate="print"/>
          <a:srcRect/>
          <a:stretch>
            <a:fillRect/>
          </a:stretch>
        </p:blipFill>
        <p:spPr bwMode="auto">
          <a:xfrm>
            <a:off x="5105400" y="4149725"/>
            <a:ext cx="4038600" cy="2708275"/>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t> </a:t>
            </a:r>
          </a:p>
        </p:txBody>
      </p:sp>
      <p:sp>
        <p:nvSpPr>
          <p:cNvPr id="41987" name="Oval 3"/>
          <p:cNvSpPr>
            <a:spLocks noChangeArrowheads="1"/>
          </p:cNvSpPr>
          <p:nvPr/>
        </p:nvSpPr>
        <p:spPr bwMode="auto">
          <a:xfrm>
            <a:off x="838200" y="609600"/>
            <a:ext cx="1981200" cy="914400"/>
          </a:xfrm>
          <a:prstGeom prst="ellipse">
            <a:avLst/>
          </a:prstGeom>
          <a:solidFill>
            <a:schemeClr val="accent1"/>
          </a:solidFill>
          <a:ln w="9525">
            <a:solidFill>
              <a:schemeClr val="tx1"/>
            </a:solidFill>
            <a:round/>
            <a:headEnd/>
            <a:tailEnd/>
          </a:ln>
        </p:spPr>
        <p:txBody>
          <a:bodyPr wrap="none" anchor="ctr"/>
          <a:lstStyle/>
          <a:p>
            <a:pPr algn="ctr"/>
            <a:endParaRPr lang="en-GB" sz="2400">
              <a:latin typeface="Tahoma" pitchFamily="34" charset="0"/>
            </a:endParaRPr>
          </a:p>
        </p:txBody>
      </p:sp>
      <p:sp>
        <p:nvSpPr>
          <p:cNvPr id="41988" name="AutoShape 4"/>
          <p:cNvSpPr>
            <a:spLocks noChangeArrowheads="1"/>
          </p:cNvSpPr>
          <p:nvPr/>
        </p:nvSpPr>
        <p:spPr bwMode="auto">
          <a:xfrm>
            <a:off x="3657600" y="1066800"/>
            <a:ext cx="3657600" cy="1905000"/>
          </a:xfrm>
          <a:prstGeom prst="irregularSeal2">
            <a:avLst/>
          </a:prstGeom>
          <a:solidFill>
            <a:schemeClr val="accent1"/>
          </a:solidFill>
          <a:ln w="9525">
            <a:solidFill>
              <a:schemeClr val="tx1"/>
            </a:solidFill>
            <a:miter lim="800000"/>
            <a:headEnd/>
            <a:tailEnd/>
          </a:ln>
        </p:spPr>
        <p:txBody>
          <a:bodyPr wrap="none" anchor="ctr"/>
          <a:lstStyle/>
          <a:p>
            <a:pPr algn="ctr"/>
            <a:r>
              <a:rPr lang="en-US" sz="4400">
                <a:solidFill>
                  <a:schemeClr val="tx2"/>
                </a:solidFill>
                <a:latin typeface="Tahoma" pitchFamily="34" charset="0"/>
              </a:rPr>
              <a:t>-</a:t>
            </a:r>
            <a:endParaRPr lang="en-US" sz="4400" b="1">
              <a:solidFill>
                <a:schemeClr val="tx2"/>
              </a:solidFill>
              <a:latin typeface="Tahoma" pitchFamily="34" charset="0"/>
              <a:cs typeface="Times New Roman" pitchFamily="18" charset="0"/>
            </a:endParaRPr>
          </a:p>
        </p:txBody>
      </p:sp>
      <p:pic>
        <p:nvPicPr>
          <p:cNvPr id="41989" name="Picture 5" descr="pe02719_"/>
          <p:cNvPicPr>
            <a:picLocks noChangeAspect="1" noChangeArrowheads="1"/>
          </p:cNvPicPr>
          <p:nvPr/>
        </p:nvPicPr>
        <p:blipFill>
          <a:blip r:embed="rId3" cstate="print"/>
          <a:srcRect/>
          <a:stretch>
            <a:fillRect/>
          </a:stretch>
        </p:blipFill>
        <p:spPr bwMode="auto">
          <a:xfrm>
            <a:off x="228600" y="1676400"/>
            <a:ext cx="4983163" cy="5181600"/>
          </a:xfrm>
          <a:prstGeom prst="rect">
            <a:avLst/>
          </a:prstGeom>
          <a:noFill/>
          <a:ln w="9525">
            <a:noFill/>
            <a:miter lim="800000"/>
            <a:headEnd/>
            <a:tailEnd/>
          </a:ln>
        </p:spPr>
      </p:pic>
      <p:sp>
        <p:nvSpPr>
          <p:cNvPr id="41990" name="Text Box 6"/>
          <p:cNvSpPr txBox="1">
            <a:spLocks noChangeArrowheads="1"/>
          </p:cNvSpPr>
          <p:nvPr/>
        </p:nvSpPr>
        <p:spPr bwMode="auto">
          <a:xfrm>
            <a:off x="1143000" y="685800"/>
            <a:ext cx="1600200" cy="822325"/>
          </a:xfrm>
          <a:prstGeom prst="rect">
            <a:avLst/>
          </a:prstGeom>
          <a:noFill/>
          <a:ln w="9525">
            <a:noFill/>
            <a:miter lim="800000"/>
            <a:headEnd/>
            <a:tailEnd/>
          </a:ln>
        </p:spPr>
        <p:txBody>
          <a:bodyPr wrap="none">
            <a:spAutoFit/>
          </a:bodyPr>
          <a:lstStyle/>
          <a:p>
            <a:r>
              <a:rPr lang="en-US" sz="2400">
                <a:latin typeface="Tahoma" pitchFamily="34" charset="0"/>
              </a:rPr>
              <a:t>Keputusan</a:t>
            </a:r>
          </a:p>
          <a:p>
            <a:r>
              <a:rPr lang="en-US" sz="2400">
                <a:latin typeface="Tahoma" pitchFamily="34" charset="0"/>
              </a:rPr>
              <a:t>Medis</a:t>
            </a:r>
          </a:p>
        </p:txBody>
      </p:sp>
      <p:sp>
        <p:nvSpPr>
          <p:cNvPr id="41991" name="Text Box 7"/>
          <p:cNvSpPr txBox="1">
            <a:spLocks noChangeArrowheads="1"/>
          </p:cNvSpPr>
          <p:nvPr/>
        </p:nvSpPr>
        <p:spPr bwMode="auto">
          <a:xfrm>
            <a:off x="4708525" y="1709738"/>
            <a:ext cx="1695450" cy="822325"/>
          </a:xfrm>
          <a:prstGeom prst="rect">
            <a:avLst/>
          </a:prstGeom>
          <a:noFill/>
          <a:ln w="9525">
            <a:noFill/>
            <a:miter lim="800000"/>
            <a:headEnd/>
            <a:tailEnd/>
          </a:ln>
        </p:spPr>
        <p:txBody>
          <a:bodyPr wrap="none">
            <a:spAutoFit/>
          </a:bodyPr>
          <a:lstStyle/>
          <a:p>
            <a:r>
              <a:rPr lang="en-US" sz="2400">
                <a:latin typeface="Tahoma" pitchFamily="34" charset="0"/>
              </a:rPr>
              <a:t>Keputusan </a:t>
            </a:r>
          </a:p>
          <a:p>
            <a:r>
              <a:rPr lang="en-US" sz="2400">
                <a:latin typeface="Tahoma" pitchFamily="34" charset="0"/>
              </a:rPr>
              <a:t>etis</a:t>
            </a:r>
          </a:p>
        </p:txBody>
      </p:sp>
      <p:sp>
        <p:nvSpPr>
          <p:cNvPr id="41992" name="Rectangle 8"/>
          <p:cNvSpPr>
            <a:spLocks noChangeArrowheads="1"/>
          </p:cNvSpPr>
          <p:nvPr/>
        </p:nvSpPr>
        <p:spPr bwMode="auto">
          <a:xfrm>
            <a:off x="3886200" y="457200"/>
            <a:ext cx="4267200" cy="685800"/>
          </a:xfrm>
          <a:prstGeom prst="rect">
            <a:avLst/>
          </a:prstGeom>
          <a:solidFill>
            <a:srgbClr val="FF9900"/>
          </a:solidFill>
          <a:ln w="9525">
            <a:solidFill>
              <a:schemeClr val="tx1"/>
            </a:solidFill>
            <a:miter lim="800000"/>
            <a:headEnd/>
            <a:tailEnd/>
          </a:ln>
        </p:spPr>
        <p:txBody>
          <a:bodyPr wrap="none" anchor="ctr"/>
          <a:lstStyle/>
          <a:p>
            <a:pPr algn="ctr"/>
            <a:r>
              <a:rPr lang="en-US" sz="2400">
                <a:latin typeface="Tahoma" pitchFamily="34" charset="0"/>
              </a:rPr>
              <a:t>Pilar Keputusan Klinis sehari2</a:t>
            </a:r>
          </a:p>
        </p:txBody>
      </p:sp>
      <p:sp>
        <p:nvSpPr>
          <p:cNvPr id="41993" name="Line 9"/>
          <p:cNvSpPr>
            <a:spLocks noChangeShapeType="1"/>
          </p:cNvSpPr>
          <p:nvPr/>
        </p:nvSpPr>
        <p:spPr bwMode="auto">
          <a:xfrm flipV="1">
            <a:off x="3276600" y="2667000"/>
            <a:ext cx="914400" cy="762000"/>
          </a:xfrm>
          <a:prstGeom prst="line">
            <a:avLst/>
          </a:prstGeom>
          <a:noFill/>
          <a:ln w="57150">
            <a:solidFill>
              <a:schemeClr val="tx1"/>
            </a:solidFill>
            <a:round/>
            <a:headEnd/>
            <a:tailEnd type="triangle" w="med" len="med"/>
          </a:ln>
        </p:spPr>
        <p:txBody>
          <a:bodyPr wrap="none"/>
          <a:lstStyle/>
          <a:p>
            <a:endParaRPr lang="id-ID"/>
          </a:p>
        </p:txBody>
      </p:sp>
      <p:sp>
        <p:nvSpPr>
          <p:cNvPr id="41994" name="Line 10"/>
          <p:cNvSpPr>
            <a:spLocks noChangeShapeType="1"/>
          </p:cNvSpPr>
          <p:nvPr/>
        </p:nvSpPr>
        <p:spPr bwMode="auto">
          <a:xfrm flipV="1">
            <a:off x="1752600" y="1524000"/>
            <a:ext cx="0" cy="1066800"/>
          </a:xfrm>
          <a:prstGeom prst="line">
            <a:avLst/>
          </a:prstGeom>
          <a:noFill/>
          <a:ln w="57150" cmpd="thinThick">
            <a:solidFill>
              <a:schemeClr val="tx1"/>
            </a:solidFill>
            <a:round/>
            <a:headEnd/>
            <a:tailEnd type="triangle" w="med" len="med"/>
          </a:ln>
        </p:spPr>
        <p:txBody>
          <a:bodyPr wrap="none"/>
          <a:lstStyle/>
          <a:p>
            <a:endParaRPr lang="id-ID"/>
          </a:p>
        </p:txBody>
      </p:sp>
      <p:pic>
        <p:nvPicPr>
          <p:cNvPr id="41995" name="Picture 11" descr="122344"/>
          <p:cNvPicPr>
            <a:picLocks noChangeAspect="1" noChangeArrowheads="1"/>
          </p:cNvPicPr>
          <p:nvPr/>
        </p:nvPicPr>
        <p:blipFill>
          <a:blip r:embed="rId4" cstate="print"/>
          <a:srcRect/>
          <a:stretch>
            <a:fillRect/>
          </a:stretch>
        </p:blipFill>
        <p:spPr bwMode="auto">
          <a:xfrm>
            <a:off x="5105400" y="4149725"/>
            <a:ext cx="4038600" cy="2708275"/>
          </a:xfrm>
          <a:prstGeom prst="rect">
            <a:avLst/>
          </a:prstGeom>
          <a:noFill/>
          <a:ln w="9525">
            <a:noFill/>
            <a:miter lim="800000"/>
            <a:headEnd/>
            <a:tailEnd/>
          </a:ln>
        </p:spPr>
      </p:pic>
      <p:sp>
        <p:nvSpPr>
          <p:cNvPr id="41996" name="Oval 12"/>
          <p:cNvSpPr>
            <a:spLocks noChangeArrowheads="1"/>
          </p:cNvSpPr>
          <p:nvPr/>
        </p:nvSpPr>
        <p:spPr bwMode="auto">
          <a:xfrm>
            <a:off x="0" y="0"/>
            <a:ext cx="1447800" cy="914400"/>
          </a:xfrm>
          <a:prstGeom prst="ellipse">
            <a:avLst/>
          </a:prstGeom>
          <a:solidFill>
            <a:srgbClr val="00CC99"/>
          </a:solidFill>
          <a:ln w="9525">
            <a:solidFill>
              <a:schemeClr val="tx1"/>
            </a:solidFill>
            <a:miter lim="800000"/>
            <a:headEnd/>
            <a:tailEnd/>
          </a:ln>
        </p:spPr>
        <p:txBody>
          <a:bodyPr wrap="none" anchor="ctr"/>
          <a:lstStyle/>
          <a:p>
            <a:pPr algn="ctr"/>
            <a:r>
              <a:rPr lang="en-US" sz="2400">
                <a:latin typeface="Verdana" pitchFamily="34" charset="0"/>
              </a:rPr>
              <a:t>Biomedik</a:t>
            </a:r>
          </a:p>
        </p:txBody>
      </p:sp>
      <p:sp>
        <p:nvSpPr>
          <p:cNvPr id="41997" name="AutoShape 13"/>
          <p:cNvSpPr>
            <a:spLocks noChangeArrowheads="1"/>
          </p:cNvSpPr>
          <p:nvPr/>
        </p:nvSpPr>
        <p:spPr bwMode="auto">
          <a:xfrm>
            <a:off x="6477000" y="1447800"/>
            <a:ext cx="1981200" cy="1219200"/>
          </a:xfrm>
          <a:prstGeom prst="irregularSeal2">
            <a:avLst/>
          </a:prstGeom>
          <a:solidFill>
            <a:srgbClr val="00CC99"/>
          </a:solidFill>
          <a:ln w="9525">
            <a:solidFill>
              <a:schemeClr val="tx1"/>
            </a:solidFill>
            <a:miter lim="800000"/>
            <a:headEnd/>
            <a:tailEnd/>
          </a:ln>
        </p:spPr>
        <p:txBody>
          <a:bodyPr wrap="none" anchor="ctr"/>
          <a:lstStyle/>
          <a:p>
            <a:pPr algn="ctr"/>
            <a:r>
              <a:rPr lang="en-US" sz="2400">
                <a:latin typeface="Verdana" pitchFamily="34" charset="0"/>
              </a:rPr>
              <a:t>Info-</a:t>
            </a:r>
          </a:p>
          <a:p>
            <a:pPr algn="ctr"/>
            <a:r>
              <a:rPr lang="en-US" sz="2400">
                <a:latin typeface="Verdana" pitchFamily="34" charset="0"/>
              </a:rPr>
              <a:t>medik</a:t>
            </a:r>
          </a:p>
        </p:txBody>
      </p:sp>
      <p:sp>
        <p:nvSpPr>
          <p:cNvPr id="41998" name="Rectangle 14"/>
          <p:cNvSpPr>
            <a:spLocks noChangeArrowheads="1"/>
          </p:cNvSpPr>
          <p:nvPr/>
        </p:nvSpPr>
        <p:spPr bwMode="auto">
          <a:xfrm>
            <a:off x="1752600" y="0"/>
            <a:ext cx="1905000" cy="685800"/>
          </a:xfrm>
          <a:prstGeom prst="rect">
            <a:avLst/>
          </a:prstGeom>
          <a:solidFill>
            <a:srgbClr val="FF33CC"/>
          </a:solidFill>
          <a:ln w="9525">
            <a:solidFill>
              <a:srgbClr val="FF33CC"/>
            </a:solidFill>
            <a:miter lim="800000"/>
            <a:headEnd/>
            <a:tailEnd/>
          </a:ln>
        </p:spPr>
        <p:txBody>
          <a:bodyPr wrap="none" anchor="ctr"/>
          <a:lstStyle/>
          <a:p>
            <a:pPr algn="ctr"/>
            <a:r>
              <a:rPr lang="en-US" sz="2400">
                <a:latin typeface="Verdana" pitchFamily="34" charset="0"/>
              </a:rPr>
              <a:t>Indikasi</a:t>
            </a:r>
          </a:p>
          <a:p>
            <a:pPr algn="ctr"/>
            <a:r>
              <a:rPr lang="en-US" sz="2400">
                <a:latin typeface="Verdana" pitchFamily="34" charset="0"/>
              </a:rPr>
              <a:t>medik</a:t>
            </a:r>
          </a:p>
        </p:txBody>
      </p:sp>
      <p:sp>
        <p:nvSpPr>
          <p:cNvPr id="41999" name="Rectangle 15"/>
          <p:cNvSpPr>
            <a:spLocks noChangeArrowheads="1"/>
          </p:cNvSpPr>
          <p:nvPr/>
        </p:nvSpPr>
        <p:spPr bwMode="auto">
          <a:xfrm>
            <a:off x="5486400" y="2667000"/>
            <a:ext cx="2971800" cy="1295400"/>
          </a:xfrm>
          <a:prstGeom prst="rect">
            <a:avLst/>
          </a:prstGeom>
          <a:solidFill>
            <a:srgbClr val="FF33CC"/>
          </a:solidFill>
          <a:ln w="9525">
            <a:solidFill>
              <a:schemeClr val="tx1"/>
            </a:solidFill>
            <a:miter lim="800000"/>
            <a:headEnd/>
            <a:tailEnd/>
          </a:ln>
        </p:spPr>
        <p:txBody>
          <a:bodyPr wrap="none" anchor="ctr"/>
          <a:lstStyle/>
          <a:p>
            <a:pPr algn="ctr"/>
            <a:r>
              <a:rPr lang="en-US" sz="2400">
                <a:latin typeface="Verdana" pitchFamily="34" charset="0"/>
              </a:rPr>
              <a:t>pilihan pasien</a:t>
            </a:r>
          </a:p>
          <a:p>
            <a:pPr algn="ctr"/>
            <a:r>
              <a:rPr lang="en-US" sz="2400">
                <a:latin typeface="Verdana" pitchFamily="34" charset="0"/>
              </a:rPr>
              <a:t>kualitas hidup</a:t>
            </a:r>
          </a:p>
          <a:p>
            <a:pPr algn="ctr"/>
            <a:r>
              <a:rPr lang="en-US" sz="2400">
                <a:latin typeface="Verdana" pitchFamily="34" charset="0"/>
              </a:rPr>
              <a:t>fitur kontekstual</a:t>
            </a:r>
          </a:p>
        </p:txBody>
      </p:sp>
      <p:sp>
        <p:nvSpPr>
          <p:cNvPr id="42000" name="Rectangle 16"/>
          <p:cNvSpPr>
            <a:spLocks noChangeArrowheads="1"/>
          </p:cNvSpPr>
          <p:nvPr/>
        </p:nvSpPr>
        <p:spPr bwMode="auto">
          <a:xfrm>
            <a:off x="3886200" y="5486400"/>
            <a:ext cx="3657600" cy="1371600"/>
          </a:xfrm>
          <a:prstGeom prst="rect">
            <a:avLst/>
          </a:prstGeom>
          <a:solidFill>
            <a:schemeClr val="tx1"/>
          </a:solidFill>
          <a:ln w="9525">
            <a:solidFill>
              <a:schemeClr val="tx1"/>
            </a:solidFill>
            <a:miter lim="800000"/>
            <a:headEnd/>
            <a:tailEnd/>
          </a:ln>
        </p:spPr>
        <p:txBody>
          <a:bodyPr wrap="none" anchor="ctr"/>
          <a:lstStyle/>
          <a:p>
            <a:pPr algn="ctr"/>
            <a:r>
              <a:rPr lang="en-US" sz="2400">
                <a:solidFill>
                  <a:schemeClr val="accent1"/>
                </a:solidFill>
                <a:latin typeface="Verdana" pitchFamily="34" charset="0"/>
              </a:rPr>
              <a:t>Mindset non medis</a:t>
            </a:r>
          </a:p>
          <a:p>
            <a:pPr algn="ctr"/>
            <a:r>
              <a:rPr lang="en-US" sz="2400">
                <a:solidFill>
                  <a:schemeClr val="accent1"/>
                </a:solidFill>
                <a:latin typeface="Verdana" pitchFamily="34" charset="0"/>
              </a:rPr>
              <a:t>Struktur Psiko-</a:t>
            </a:r>
          </a:p>
          <a:p>
            <a:pPr algn="ctr"/>
            <a:r>
              <a:rPr lang="en-US" sz="2400">
                <a:solidFill>
                  <a:schemeClr val="accent1"/>
                </a:solidFill>
                <a:latin typeface="Verdana" pitchFamily="34" charset="0"/>
              </a:rPr>
              <a:t>Sosio-budaya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457200" y="1295400"/>
            <a:ext cx="8229600" cy="4830763"/>
          </a:xfrm>
        </p:spPr>
        <p:txBody>
          <a:bodyPr/>
          <a:lstStyle/>
          <a:p>
            <a:pPr eaLnBrk="1" hangingPunct="1">
              <a:buFont typeface="Wingdings" pitchFamily="2" charset="2"/>
              <a:buNone/>
            </a:pPr>
            <a:r>
              <a:rPr lang="en-US" sz="4000" smtClean="0"/>
              <a:t>  Tindakannya mungkin sangat kompeten dan mungkin memang benar capek diakhir tugas jaga malamnya namun tidak melepaskan dari kelalaian etik</a:t>
            </a:r>
          </a:p>
          <a:p>
            <a:pPr eaLnBrk="1" hangingPunct="1"/>
            <a:endParaRPr lang="en-US" sz="400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219200" y="0"/>
            <a:ext cx="7086600" cy="1736725"/>
          </a:xfrm>
        </p:spPr>
        <p:txBody>
          <a:bodyPr/>
          <a:lstStyle/>
          <a:p>
            <a:pPr eaLnBrk="1" hangingPunct="1"/>
            <a:r>
              <a:rPr lang="en-US" smtClean="0"/>
              <a:t>Principles-based ethics </a:t>
            </a:r>
            <a:r>
              <a:rPr lang="en-US" smtClean="0">
                <a:sym typeface="Wingdings" pitchFamily="2" charset="2"/>
              </a:rPr>
              <a:t> </a:t>
            </a:r>
            <a:r>
              <a:rPr lang="en-US" i="1" smtClean="0"/>
              <a:t>Prima Facie</a:t>
            </a:r>
            <a:br>
              <a:rPr lang="en-US" i="1" smtClean="0"/>
            </a:br>
            <a:r>
              <a:rPr lang="en-US" sz="1700" i="1" smtClean="0"/>
              <a:t>T.Beauchamp &amp; Childress (1994) &amp; Veatch (1989)</a:t>
            </a:r>
          </a:p>
        </p:txBody>
      </p:sp>
      <p:sp>
        <p:nvSpPr>
          <p:cNvPr id="43011" name="Oval 3"/>
          <p:cNvSpPr>
            <a:spLocks noChangeArrowheads="1"/>
          </p:cNvSpPr>
          <p:nvPr/>
        </p:nvSpPr>
        <p:spPr bwMode="auto">
          <a:xfrm>
            <a:off x="1066800" y="2057400"/>
            <a:ext cx="2819400" cy="1600200"/>
          </a:xfrm>
          <a:prstGeom prst="ellipse">
            <a:avLst/>
          </a:prstGeom>
          <a:solidFill>
            <a:schemeClr val="accent1"/>
          </a:solidFill>
          <a:ln w="9525">
            <a:solidFill>
              <a:schemeClr val="tx1"/>
            </a:solidFill>
            <a:round/>
            <a:headEnd/>
            <a:tailEnd/>
          </a:ln>
        </p:spPr>
        <p:txBody>
          <a:bodyPr anchor="ctr"/>
          <a:lstStyle/>
          <a:p>
            <a:pPr algn="ctr"/>
            <a:r>
              <a:rPr lang="en-US" sz="2400" b="1"/>
              <a:t>Beneficence</a:t>
            </a:r>
          </a:p>
        </p:txBody>
      </p:sp>
      <p:sp>
        <p:nvSpPr>
          <p:cNvPr id="43012" name="Oval 4"/>
          <p:cNvSpPr>
            <a:spLocks noChangeArrowheads="1"/>
          </p:cNvSpPr>
          <p:nvPr/>
        </p:nvSpPr>
        <p:spPr bwMode="auto">
          <a:xfrm>
            <a:off x="1981200" y="2971800"/>
            <a:ext cx="2819400" cy="1600200"/>
          </a:xfrm>
          <a:prstGeom prst="ellipse">
            <a:avLst/>
          </a:prstGeom>
          <a:solidFill>
            <a:srgbClr val="FF0000"/>
          </a:solidFill>
          <a:ln w="9525">
            <a:solidFill>
              <a:schemeClr val="tx1"/>
            </a:solidFill>
            <a:round/>
            <a:headEnd/>
            <a:tailEnd/>
          </a:ln>
        </p:spPr>
        <p:txBody>
          <a:bodyPr wrap="none" anchor="ctr"/>
          <a:lstStyle/>
          <a:p>
            <a:pPr algn="ctr"/>
            <a:r>
              <a:rPr lang="en-US" sz="2400" b="1"/>
              <a:t>Non Maleficence</a:t>
            </a:r>
          </a:p>
        </p:txBody>
      </p:sp>
      <p:sp>
        <p:nvSpPr>
          <p:cNvPr id="43013" name="Oval 5"/>
          <p:cNvSpPr>
            <a:spLocks noChangeArrowheads="1"/>
          </p:cNvSpPr>
          <p:nvPr/>
        </p:nvSpPr>
        <p:spPr bwMode="auto">
          <a:xfrm>
            <a:off x="4114800" y="2362200"/>
            <a:ext cx="2819400" cy="1600200"/>
          </a:xfrm>
          <a:prstGeom prst="ellipse">
            <a:avLst/>
          </a:prstGeom>
          <a:solidFill>
            <a:srgbClr val="CC99FF"/>
          </a:solidFill>
          <a:ln w="9525">
            <a:solidFill>
              <a:schemeClr val="tx1"/>
            </a:solidFill>
            <a:round/>
            <a:headEnd/>
            <a:tailEnd/>
          </a:ln>
        </p:spPr>
        <p:txBody>
          <a:bodyPr wrap="none" anchor="ctr"/>
          <a:lstStyle/>
          <a:p>
            <a:pPr algn="ctr"/>
            <a:r>
              <a:rPr lang="en-US" sz="2400" b="1"/>
              <a:t>Autonomy</a:t>
            </a:r>
          </a:p>
        </p:txBody>
      </p:sp>
      <p:sp>
        <p:nvSpPr>
          <p:cNvPr id="43014" name="Oval 6"/>
          <p:cNvSpPr>
            <a:spLocks noChangeArrowheads="1"/>
          </p:cNvSpPr>
          <p:nvPr/>
        </p:nvSpPr>
        <p:spPr bwMode="auto">
          <a:xfrm>
            <a:off x="5638800" y="3124200"/>
            <a:ext cx="2819400" cy="1600200"/>
          </a:xfrm>
          <a:prstGeom prst="ellipse">
            <a:avLst/>
          </a:prstGeom>
          <a:solidFill>
            <a:srgbClr val="FF9900"/>
          </a:solidFill>
          <a:ln w="9525">
            <a:solidFill>
              <a:schemeClr val="tx1"/>
            </a:solidFill>
            <a:round/>
            <a:headEnd/>
            <a:tailEnd/>
          </a:ln>
        </p:spPr>
        <p:txBody>
          <a:bodyPr wrap="none" anchor="ctr"/>
          <a:lstStyle/>
          <a:p>
            <a:pPr algn="ctr"/>
            <a:r>
              <a:rPr lang="en-US" sz="2400" b="1"/>
              <a:t>Justice</a:t>
            </a:r>
          </a:p>
        </p:txBody>
      </p:sp>
      <p:sp>
        <p:nvSpPr>
          <p:cNvPr id="43015" name="Rectangle 7"/>
          <p:cNvSpPr>
            <a:spLocks noChangeArrowheads="1"/>
          </p:cNvSpPr>
          <p:nvPr/>
        </p:nvSpPr>
        <p:spPr bwMode="auto">
          <a:xfrm>
            <a:off x="381000" y="4876800"/>
            <a:ext cx="2819400" cy="1295400"/>
          </a:xfrm>
          <a:prstGeom prst="rect">
            <a:avLst/>
          </a:prstGeom>
          <a:solidFill>
            <a:srgbClr val="33CCCC"/>
          </a:solidFill>
          <a:ln w="9525">
            <a:solidFill>
              <a:schemeClr val="tx1"/>
            </a:solidFill>
            <a:miter lim="800000"/>
            <a:headEnd/>
            <a:tailEnd/>
          </a:ln>
        </p:spPr>
        <p:txBody>
          <a:bodyPr wrap="none" anchor="ctr"/>
          <a:lstStyle/>
          <a:p>
            <a:pPr algn="ctr"/>
            <a:r>
              <a:rPr lang="en-US" sz="2400" b="1"/>
              <a:t>Contextual features</a:t>
            </a:r>
          </a:p>
          <a:p>
            <a:pPr algn="ctr"/>
            <a:r>
              <a:rPr lang="en-US" sz="2400" b="1"/>
              <a:t>Quality of life</a:t>
            </a:r>
          </a:p>
        </p:txBody>
      </p:sp>
      <p:sp>
        <p:nvSpPr>
          <p:cNvPr id="43016" name="Line 8"/>
          <p:cNvSpPr>
            <a:spLocks noChangeShapeType="1"/>
          </p:cNvSpPr>
          <p:nvPr/>
        </p:nvSpPr>
        <p:spPr bwMode="auto">
          <a:xfrm>
            <a:off x="3352800" y="5486400"/>
            <a:ext cx="2438400" cy="0"/>
          </a:xfrm>
          <a:prstGeom prst="line">
            <a:avLst/>
          </a:prstGeom>
          <a:noFill/>
          <a:ln w="57150">
            <a:solidFill>
              <a:srgbClr val="800000"/>
            </a:solidFill>
            <a:round/>
            <a:headEnd/>
            <a:tailEnd type="triangle" w="lg" len="lg"/>
          </a:ln>
        </p:spPr>
        <p:txBody>
          <a:bodyPr/>
          <a:lstStyle/>
          <a:p>
            <a:endParaRPr lang="id-ID"/>
          </a:p>
        </p:txBody>
      </p:sp>
      <p:sp>
        <p:nvSpPr>
          <p:cNvPr id="43017" name="Rectangle 9"/>
          <p:cNvSpPr>
            <a:spLocks noChangeArrowheads="1"/>
          </p:cNvSpPr>
          <p:nvPr/>
        </p:nvSpPr>
        <p:spPr bwMode="auto">
          <a:xfrm>
            <a:off x="5867400" y="4800600"/>
            <a:ext cx="2438400" cy="1371600"/>
          </a:xfrm>
          <a:prstGeom prst="rect">
            <a:avLst/>
          </a:prstGeom>
          <a:solidFill>
            <a:schemeClr val="folHlink"/>
          </a:solidFill>
          <a:ln w="9525">
            <a:solidFill>
              <a:schemeClr val="tx1"/>
            </a:solidFill>
            <a:miter lim="800000"/>
            <a:headEnd/>
            <a:tailEnd/>
          </a:ln>
        </p:spPr>
        <p:txBody>
          <a:bodyPr wrap="none" anchor="ctr"/>
          <a:lstStyle/>
          <a:p>
            <a:pPr algn="ctr"/>
            <a:r>
              <a:rPr lang="en-US" sz="2400" b="1">
                <a:solidFill>
                  <a:schemeClr val="bg2"/>
                </a:solidFill>
              </a:rPr>
              <a:t>Clinical Decision</a:t>
            </a:r>
          </a:p>
          <a:p>
            <a:pPr algn="ctr"/>
            <a:r>
              <a:rPr lang="en-US" sz="2400" b="1">
                <a:solidFill>
                  <a:schemeClr val="bg2"/>
                </a:solidFill>
              </a:rPr>
              <a:t>Making</a:t>
            </a:r>
            <a:r>
              <a:rPr lang="en-US" sz="2400"/>
              <a:t> </a:t>
            </a:r>
          </a:p>
        </p:txBody>
      </p:sp>
      <p:sp>
        <p:nvSpPr>
          <p:cNvPr id="43018" name="Line 10"/>
          <p:cNvSpPr>
            <a:spLocks noChangeShapeType="1"/>
          </p:cNvSpPr>
          <p:nvPr/>
        </p:nvSpPr>
        <p:spPr bwMode="auto">
          <a:xfrm flipV="1">
            <a:off x="4267200" y="4572000"/>
            <a:ext cx="0" cy="838200"/>
          </a:xfrm>
          <a:prstGeom prst="line">
            <a:avLst/>
          </a:prstGeom>
          <a:noFill/>
          <a:ln w="9525">
            <a:solidFill>
              <a:schemeClr val="tx1"/>
            </a:solidFill>
            <a:round/>
            <a:headEnd/>
            <a:tailEnd/>
          </a:ln>
        </p:spPr>
        <p:txBody>
          <a:bodyPr/>
          <a:lstStyle/>
          <a:p>
            <a:endParaRPr lang="id-ID"/>
          </a:p>
        </p:txBody>
      </p:sp>
      <p:sp>
        <p:nvSpPr>
          <p:cNvPr id="43019" name="Text Box 11"/>
          <p:cNvSpPr txBox="1">
            <a:spLocks noChangeArrowheads="1"/>
          </p:cNvSpPr>
          <p:nvPr/>
        </p:nvSpPr>
        <p:spPr bwMode="auto">
          <a:xfrm>
            <a:off x="5394325" y="1860550"/>
            <a:ext cx="3235325" cy="457200"/>
          </a:xfrm>
          <a:prstGeom prst="rect">
            <a:avLst/>
          </a:prstGeom>
          <a:noFill/>
          <a:ln w="9525">
            <a:noFill/>
            <a:miter lim="800000"/>
            <a:headEnd/>
            <a:tailEnd/>
          </a:ln>
        </p:spPr>
        <p:txBody>
          <a:bodyPr wrap="none">
            <a:spAutoFit/>
          </a:bodyPr>
          <a:lstStyle/>
          <a:p>
            <a:r>
              <a:rPr lang="en-US" sz="2400">
                <a:latin typeface="Verdana" pitchFamily="34" charset="0"/>
              </a:rPr>
              <a:t>Patient’s preference</a:t>
            </a:r>
          </a:p>
        </p:txBody>
      </p:sp>
      <p:sp>
        <p:nvSpPr>
          <p:cNvPr id="43020" name="Line 12"/>
          <p:cNvSpPr>
            <a:spLocks noChangeShapeType="1"/>
          </p:cNvSpPr>
          <p:nvPr/>
        </p:nvSpPr>
        <p:spPr bwMode="auto">
          <a:xfrm flipH="1">
            <a:off x="5486400" y="2286000"/>
            <a:ext cx="228600" cy="609600"/>
          </a:xfrm>
          <a:prstGeom prst="line">
            <a:avLst/>
          </a:prstGeom>
          <a:noFill/>
          <a:ln w="9525">
            <a:solidFill>
              <a:schemeClr val="tx1"/>
            </a:solidFill>
            <a:miter lim="800000"/>
            <a:headEnd/>
            <a:tailEnd type="triangle" w="med" len="med"/>
          </a:ln>
        </p:spPr>
        <p:txBody>
          <a:bodyPr wrap="none"/>
          <a:lstStyle/>
          <a:p>
            <a:endParaRPr lang="id-ID"/>
          </a:p>
        </p:txBody>
      </p:sp>
      <p:sp>
        <p:nvSpPr>
          <p:cNvPr id="43021" name="Text Box 13"/>
          <p:cNvSpPr txBox="1">
            <a:spLocks noChangeArrowheads="1"/>
          </p:cNvSpPr>
          <p:nvPr/>
        </p:nvSpPr>
        <p:spPr bwMode="auto">
          <a:xfrm>
            <a:off x="5394325" y="6508750"/>
            <a:ext cx="2908300" cy="457200"/>
          </a:xfrm>
          <a:prstGeom prst="rect">
            <a:avLst/>
          </a:prstGeom>
          <a:noFill/>
          <a:ln w="9525">
            <a:noFill/>
            <a:miter lim="800000"/>
            <a:headEnd/>
            <a:tailEnd/>
          </a:ln>
        </p:spPr>
        <p:txBody>
          <a:bodyPr wrap="none">
            <a:spAutoFit/>
          </a:bodyPr>
          <a:lstStyle/>
          <a:p>
            <a:r>
              <a:rPr lang="en-US" sz="2400">
                <a:latin typeface="Verdana" pitchFamily="34" charset="0"/>
              </a:rPr>
              <a:t>Medical indication</a:t>
            </a:r>
          </a:p>
        </p:txBody>
      </p:sp>
      <p:sp>
        <p:nvSpPr>
          <p:cNvPr id="43022" name="Line 14"/>
          <p:cNvSpPr>
            <a:spLocks noChangeShapeType="1"/>
          </p:cNvSpPr>
          <p:nvPr/>
        </p:nvSpPr>
        <p:spPr bwMode="auto">
          <a:xfrm flipV="1">
            <a:off x="7010400" y="6019800"/>
            <a:ext cx="0" cy="609600"/>
          </a:xfrm>
          <a:prstGeom prst="line">
            <a:avLst/>
          </a:prstGeom>
          <a:noFill/>
          <a:ln w="9525">
            <a:solidFill>
              <a:schemeClr val="tx1"/>
            </a:solidFill>
            <a:miter lim="800000"/>
            <a:headEnd/>
            <a:tailEnd type="triangle" w="med" len="med"/>
          </a:ln>
        </p:spPr>
        <p:txBody>
          <a:bodyPr wrap="none"/>
          <a:lstStyle/>
          <a:p>
            <a:endParaRPr lang="id-ID"/>
          </a:p>
        </p:txBody>
      </p:sp>
      <p:sp>
        <p:nvSpPr>
          <p:cNvPr id="43023" name="Text Box 15"/>
          <p:cNvSpPr txBox="1">
            <a:spLocks noChangeArrowheads="1"/>
          </p:cNvSpPr>
          <p:nvPr/>
        </p:nvSpPr>
        <p:spPr bwMode="auto">
          <a:xfrm>
            <a:off x="1279525" y="6280150"/>
            <a:ext cx="3552825" cy="457200"/>
          </a:xfrm>
          <a:prstGeom prst="rect">
            <a:avLst/>
          </a:prstGeom>
          <a:noFill/>
          <a:ln w="9525">
            <a:noFill/>
            <a:miter lim="800000"/>
            <a:headEnd/>
            <a:tailEnd/>
          </a:ln>
        </p:spPr>
        <p:txBody>
          <a:bodyPr wrap="none">
            <a:spAutoFit/>
          </a:bodyPr>
          <a:lstStyle/>
          <a:p>
            <a:r>
              <a:rPr lang="en-US" sz="2400">
                <a:latin typeface="Verdana" pitchFamily="34" charset="0"/>
              </a:rPr>
              <a:t>Value-based medicine</a:t>
            </a:r>
          </a:p>
        </p:txBody>
      </p:sp>
      <p:sp>
        <p:nvSpPr>
          <p:cNvPr id="43024" name="Line 16"/>
          <p:cNvSpPr>
            <a:spLocks noChangeShapeType="1"/>
          </p:cNvSpPr>
          <p:nvPr/>
        </p:nvSpPr>
        <p:spPr bwMode="auto">
          <a:xfrm flipH="1" flipV="1">
            <a:off x="2895600" y="5791200"/>
            <a:ext cx="533400" cy="533400"/>
          </a:xfrm>
          <a:prstGeom prst="line">
            <a:avLst/>
          </a:prstGeom>
          <a:noFill/>
          <a:ln w="9525">
            <a:solidFill>
              <a:schemeClr val="tx1"/>
            </a:solidFill>
            <a:miter lim="800000"/>
            <a:headEnd/>
            <a:tailEnd type="triangle" w="med" len="med"/>
          </a:ln>
        </p:spPr>
        <p:txBody>
          <a:bodyPr wrap="none"/>
          <a:lstStyle/>
          <a:p>
            <a:endParaRPr lang="id-ID"/>
          </a:p>
        </p:txBody>
      </p:sp>
      <p:sp>
        <p:nvSpPr>
          <p:cNvPr id="43025" name="Line 17"/>
          <p:cNvSpPr>
            <a:spLocks noChangeShapeType="1"/>
          </p:cNvSpPr>
          <p:nvPr/>
        </p:nvSpPr>
        <p:spPr bwMode="auto">
          <a:xfrm flipV="1">
            <a:off x="3429000" y="3962400"/>
            <a:ext cx="1371600" cy="2286000"/>
          </a:xfrm>
          <a:prstGeom prst="line">
            <a:avLst/>
          </a:prstGeom>
          <a:noFill/>
          <a:ln w="9525">
            <a:solidFill>
              <a:schemeClr val="tx1"/>
            </a:solidFill>
            <a:miter lim="800000"/>
            <a:headEnd/>
            <a:tailEnd type="triangle" w="med" len="med"/>
          </a:ln>
        </p:spPr>
        <p:txBody>
          <a:bodyPr wrap="none"/>
          <a:lstStyle/>
          <a:p>
            <a:endParaRPr lang="id-ID"/>
          </a:p>
        </p:txBody>
      </p:sp>
      <p:sp>
        <p:nvSpPr>
          <p:cNvPr id="43026" name="Text Box 18"/>
          <p:cNvSpPr txBox="1">
            <a:spLocks noChangeArrowheads="1"/>
          </p:cNvSpPr>
          <p:nvPr/>
        </p:nvSpPr>
        <p:spPr bwMode="auto">
          <a:xfrm>
            <a:off x="8366125" y="5289550"/>
            <a:ext cx="842963" cy="457200"/>
          </a:xfrm>
          <a:prstGeom prst="rect">
            <a:avLst/>
          </a:prstGeom>
          <a:noFill/>
          <a:ln w="9525">
            <a:noFill/>
            <a:miter lim="800000"/>
            <a:headEnd/>
            <a:tailEnd/>
          </a:ln>
        </p:spPr>
        <p:txBody>
          <a:bodyPr wrap="none">
            <a:spAutoFit/>
          </a:bodyPr>
          <a:lstStyle/>
          <a:p>
            <a:r>
              <a:rPr lang="en-US" sz="2400">
                <a:latin typeface="Verdana" pitchFamily="34" charset="0"/>
              </a:rPr>
              <a:t>EBM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p:txBody>
          <a:bodyPr/>
          <a:lstStyle/>
          <a:p>
            <a:pPr marL="812800" indent="-812800" eaLnBrk="1" hangingPunct="1">
              <a:buFont typeface="Wingdings" pitchFamily="2" charset="2"/>
              <a:buAutoNum type="romanUcPeriod"/>
            </a:pPr>
            <a:r>
              <a:rPr lang="en-US" sz="4000" smtClean="0"/>
              <a:t>Etika dan Moral</a:t>
            </a:r>
          </a:p>
          <a:p>
            <a:pPr marL="812800" indent="-812800" eaLnBrk="1" hangingPunct="1">
              <a:buFont typeface="Wingdings" pitchFamily="2" charset="2"/>
              <a:buAutoNum type="romanUcPeriod"/>
            </a:pPr>
            <a:r>
              <a:rPr lang="en-US" sz="4000" smtClean="0"/>
              <a:t>Etika dan Hukum</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152400"/>
            <a:ext cx="8385175" cy="838200"/>
          </a:xfrm>
        </p:spPr>
        <p:txBody>
          <a:bodyPr/>
          <a:lstStyle/>
          <a:p>
            <a:pPr eaLnBrk="1" hangingPunct="1"/>
            <a:r>
              <a:rPr lang="en-US" smtClean="0"/>
              <a:t>I. Etika dan Moral </a:t>
            </a:r>
            <a:r>
              <a:rPr lang="en-US" sz="3400" b="1" baseline="30000" smtClean="0">
                <a:solidFill>
                  <a:srgbClr val="FF0000"/>
                </a:solidFill>
                <a:latin typeface="Arial Narrow" pitchFamily="34" charset="0"/>
              </a:rPr>
              <a:t>1,2,3.</a:t>
            </a:r>
            <a:r>
              <a:rPr lang="en-US" smtClean="0">
                <a:latin typeface="Arial Narrow" pitchFamily="34" charset="0"/>
              </a:rPr>
              <a:t> </a:t>
            </a:r>
          </a:p>
        </p:txBody>
      </p:sp>
      <p:sp>
        <p:nvSpPr>
          <p:cNvPr id="69635" name="Rectangle 3"/>
          <p:cNvSpPr>
            <a:spLocks noChangeArrowheads="1"/>
          </p:cNvSpPr>
          <p:nvPr/>
        </p:nvSpPr>
        <p:spPr bwMode="auto">
          <a:xfrm>
            <a:off x="1066800" y="2286000"/>
            <a:ext cx="3886200" cy="931863"/>
          </a:xfrm>
          <a:prstGeom prst="rect">
            <a:avLst/>
          </a:prstGeom>
          <a:noFill/>
          <a:ln w="9525">
            <a:noFill/>
            <a:miter lim="800000"/>
            <a:headEnd/>
            <a:tailEnd/>
          </a:ln>
        </p:spPr>
        <p:txBody>
          <a:bodyPr/>
          <a:lstStyle/>
          <a:p>
            <a:pPr marL="342900" indent="-342900">
              <a:spcBef>
                <a:spcPct val="20000"/>
              </a:spcBef>
              <a:buClr>
                <a:schemeClr val="accent1"/>
              </a:buClr>
              <a:buFont typeface="Wingdings" pitchFamily="2" charset="2"/>
              <a:buNone/>
            </a:pPr>
            <a:r>
              <a:rPr lang="en-US" sz="2800">
                <a:solidFill>
                  <a:srgbClr val="FFFF00"/>
                </a:solidFill>
              </a:rPr>
              <a:t>	  </a:t>
            </a:r>
            <a:r>
              <a:rPr lang="en-US" sz="2800" b="1">
                <a:solidFill>
                  <a:srgbClr val="FFFF00"/>
                </a:solidFill>
              </a:rPr>
              <a:t>Latin</a:t>
            </a:r>
          </a:p>
          <a:p>
            <a:pPr marL="342900" indent="-342900">
              <a:spcBef>
                <a:spcPct val="20000"/>
              </a:spcBef>
              <a:buClr>
                <a:schemeClr val="accent1"/>
              </a:buClr>
              <a:buFont typeface="Wingdings" pitchFamily="2" charset="2"/>
              <a:buNone/>
            </a:pPr>
            <a:endParaRPr lang="en-US" sz="2000" b="1">
              <a:solidFill>
                <a:srgbClr val="FFFF00"/>
              </a:solidFill>
            </a:endParaRPr>
          </a:p>
          <a:p>
            <a:pPr marL="342900" indent="-342900">
              <a:spcBef>
                <a:spcPct val="20000"/>
              </a:spcBef>
              <a:buClr>
                <a:schemeClr val="accent1"/>
              </a:buClr>
              <a:buFont typeface="Wingdings" pitchFamily="2" charset="2"/>
              <a:buChar char="l"/>
            </a:pPr>
            <a:r>
              <a:rPr lang="en-US" sz="2400"/>
              <a:t>Morales, mos, moris, adat, istiadat,kebiasaan, cara, tingkah laku</a:t>
            </a:r>
          </a:p>
          <a:p>
            <a:pPr marL="342900" indent="-342900">
              <a:spcBef>
                <a:spcPct val="20000"/>
              </a:spcBef>
              <a:buClr>
                <a:schemeClr val="accent1"/>
              </a:buClr>
              <a:buFont typeface="Wingdings" pitchFamily="2" charset="2"/>
              <a:buChar char="l"/>
            </a:pPr>
            <a:r>
              <a:rPr lang="en-US" sz="2400"/>
              <a:t>Tabiat, watak, akhlak, cara hidup</a:t>
            </a:r>
          </a:p>
        </p:txBody>
      </p:sp>
      <p:sp>
        <p:nvSpPr>
          <p:cNvPr id="69636" name="Rectangle 4"/>
          <p:cNvSpPr>
            <a:spLocks noChangeArrowheads="1"/>
          </p:cNvSpPr>
          <p:nvPr/>
        </p:nvSpPr>
        <p:spPr bwMode="auto">
          <a:xfrm>
            <a:off x="5638800" y="2268538"/>
            <a:ext cx="3505200" cy="855662"/>
          </a:xfrm>
          <a:prstGeom prst="rect">
            <a:avLst/>
          </a:prstGeom>
          <a:noFill/>
          <a:ln w="9525">
            <a:noFill/>
            <a:miter lim="800000"/>
            <a:headEnd/>
            <a:tailEnd/>
          </a:ln>
        </p:spPr>
        <p:txBody>
          <a:bodyPr/>
          <a:lstStyle/>
          <a:p>
            <a:pPr marL="533400" indent="-533400">
              <a:spcBef>
                <a:spcPct val="20000"/>
              </a:spcBef>
              <a:buClr>
                <a:schemeClr val="accent1"/>
              </a:buClr>
              <a:buFont typeface="Wingdings" pitchFamily="2" charset="2"/>
              <a:buNone/>
            </a:pPr>
            <a:r>
              <a:rPr lang="en-US" sz="2800" b="1">
                <a:solidFill>
                  <a:srgbClr val="FFFF00"/>
                </a:solidFill>
              </a:rPr>
              <a:t>Yunani</a:t>
            </a:r>
          </a:p>
          <a:p>
            <a:pPr marL="533400" indent="-533400">
              <a:spcBef>
                <a:spcPct val="20000"/>
              </a:spcBef>
              <a:buClr>
                <a:schemeClr val="accent1"/>
              </a:buClr>
              <a:buFont typeface="Wingdings" pitchFamily="2" charset="2"/>
              <a:buNone/>
            </a:pPr>
            <a:endParaRPr lang="en-US" sz="2000" b="1">
              <a:solidFill>
                <a:srgbClr val="FFFF00"/>
              </a:solidFill>
            </a:endParaRPr>
          </a:p>
          <a:p>
            <a:pPr marL="533400" indent="-533400">
              <a:spcBef>
                <a:spcPct val="20000"/>
              </a:spcBef>
              <a:buClr>
                <a:schemeClr val="accent1"/>
              </a:buClr>
              <a:buFont typeface="Wingdings" pitchFamily="2" charset="2"/>
              <a:buChar char="l"/>
            </a:pPr>
            <a:r>
              <a:rPr lang="en-US" sz="2800"/>
              <a:t>Ethicos, ethos-adat kebiasaan, praktek </a:t>
            </a:r>
          </a:p>
          <a:p>
            <a:pPr marL="533400" indent="-533400">
              <a:spcBef>
                <a:spcPct val="20000"/>
              </a:spcBef>
              <a:buClr>
                <a:schemeClr val="accent1"/>
              </a:buClr>
              <a:buFont typeface="Wingdings" pitchFamily="2" charset="2"/>
              <a:buNone/>
            </a:pPr>
            <a:r>
              <a:rPr lang="en-US" sz="2800"/>
              <a:t> </a:t>
            </a:r>
          </a:p>
        </p:txBody>
      </p:sp>
      <p:sp>
        <p:nvSpPr>
          <p:cNvPr id="69637" name="AutoShape 5"/>
          <p:cNvSpPr>
            <a:spLocks/>
          </p:cNvSpPr>
          <p:nvPr/>
        </p:nvSpPr>
        <p:spPr bwMode="auto">
          <a:xfrm rot="5400000">
            <a:off x="4552950" y="1276350"/>
            <a:ext cx="800100" cy="7924800"/>
          </a:xfrm>
          <a:prstGeom prst="rightBrace">
            <a:avLst>
              <a:gd name="adj1" fmla="val 82540"/>
              <a:gd name="adj2" fmla="val 50000"/>
            </a:avLst>
          </a:prstGeom>
          <a:noFill/>
          <a:ln w="38100">
            <a:solidFill>
              <a:schemeClr val="hlink"/>
            </a:solidFill>
            <a:round/>
            <a:headEnd/>
            <a:tailEnd/>
          </a:ln>
        </p:spPr>
        <p:txBody>
          <a:bodyPr wrap="none" anchor="ctr"/>
          <a:lstStyle/>
          <a:p>
            <a:endParaRPr lang="id-ID"/>
          </a:p>
        </p:txBody>
      </p:sp>
      <p:sp>
        <p:nvSpPr>
          <p:cNvPr id="69638" name="Line 6"/>
          <p:cNvSpPr>
            <a:spLocks noChangeShapeType="1"/>
          </p:cNvSpPr>
          <p:nvPr/>
        </p:nvSpPr>
        <p:spPr bwMode="auto">
          <a:xfrm>
            <a:off x="4953000" y="1309688"/>
            <a:ext cx="0" cy="4208462"/>
          </a:xfrm>
          <a:prstGeom prst="line">
            <a:avLst/>
          </a:prstGeom>
          <a:noFill/>
          <a:ln w="38100">
            <a:solidFill>
              <a:schemeClr val="hlink"/>
            </a:solidFill>
            <a:round/>
            <a:headEnd/>
            <a:tailEnd/>
          </a:ln>
        </p:spPr>
        <p:txBody>
          <a:bodyPr/>
          <a:lstStyle/>
          <a:p>
            <a:endParaRPr lang="id-ID"/>
          </a:p>
        </p:txBody>
      </p:sp>
      <p:sp>
        <p:nvSpPr>
          <p:cNvPr id="69639" name="Line 7"/>
          <p:cNvSpPr>
            <a:spLocks noChangeShapeType="1"/>
          </p:cNvSpPr>
          <p:nvPr/>
        </p:nvSpPr>
        <p:spPr bwMode="auto">
          <a:xfrm>
            <a:off x="4038600" y="1873250"/>
            <a:ext cx="1752600" cy="0"/>
          </a:xfrm>
          <a:prstGeom prst="line">
            <a:avLst/>
          </a:prstGeom>
          <a:noFill/>
          <a:ln w="38100">
            <a:solidFill>
              <a:schemeClr val="hlink"/>
            </a:solidFill>
            <a:round/>
            <a:headEnd/>
            <a:tailEnd/>
          </a:ln>
        </p:spPr>
        <p:txBody>
          <a:bodyPr/>
          <a:lstStyle/>
          <a:p>
            <a:endParaRPr lang="id-ID"/>
          </a:p>
        </p:txBody>
      </p:sp>
      <p:sp>
        <p:nvSpPr>
          <p:cNvPr id="69640" name="Rectangle 8"/>
          <p:cNvSpPr>
            <a:spLocks noChangeArrowheads="1"/>
          </p:cNvSpPr>
          <p:nvPr/>
        </p:nvSpPr>
        <p:spPr bwMode="auto">
          <a:xfrm>
            <a:off x="762000" y="1277938"/>
            <a:ext cx="8077200" cy="1600200"/>
          </a:xfrm>
          <a:prstGeom prst="rect">
            <a:avLst/>
          </a:prstGeom>
          <a:noFill/>
          <a:ln w="38100">
            <a:solidFill>
              <a:srgbClr val="FFFF00"/>
            </a:solidFill>
            <a:miter lim="800000"/>
            <a:headEnd/>
            <a:tailEnd/>
          </a:ln>
        </p:spPr>
        <p:txBody>
          <a:bodyPr wrap="none" anchor="ctr"/>
          <a:lstStyle/>
          <a:p>
            <a:endParaRPr lang="id-ID"/>
          </a:p>
        </p:txBody>
      </p:sp>
      <p:sp>
        <p:nvSpPr>
          <p:cNvPr id="69641" name="Text Box 9"/>
          <p:cNvSpPr txBox="1">
            <a:spLocks noChangeArrowheads="1"/>
          </p:cNvSpPr>
          <p:nvPr/>
        </p:nvSpPr>
        <p:spPr bwMode="auto">
          <a:xfrm>
            <a:off x="2286000" y="5730875"/>
            <a:ext cx="5181600" cy="822325"/>
          </a:xfrm>
          <a:prstGeom prst="rect">
            <a:avLst/>
          </a:prstGeom>
          <a:noFill/>
          <a:ln w="9525">
            <a:noFill/>
            <a:miter lim="800000"/>
            <a:headEnd/>
            <a:tailEnd/>
          </a:ln>
        </p:spPr>
        <p:txBody>
          <a:bodyPr>
            <a:spAutoFit/>
          </a:bodyPr>
          <a:lstStyle/>
          <a:p>
            <a:pPr algn="ctr"/>
            <a:r>
              <a:rPr lang="en-US" sz="2400" b="1"/>
              <a:t>Hati nurani &amp; penilaian (judgment)</a:t>
            </a:r>
          </a:p>
          <a:p>
            <a:pPr algn="ctr"/>
            <a:r>
              <a:rPr lang="en-US" sz="2400" b="1"/>
              <a:t>Kegiatan praktis seseorang </a:t>
            </a:r>
          </a:p>
        </p:txBody>
      </p:sp>
      <p:sp>
        <p:nvSpPr>
          <p:cNvPr id="69642" name="Text Box 10"/>
          <p:cNvSpPr txBox="1">
            <a:spLocks noChangeArrowheads="1"/>
          </p:cNvSpPr>
          <p:nvPr/>
        </p:nvSpPr>
        <p:spPr bwMode="auto">
          <a:xfrm>
            <a:off x="5699125" y="1524000"/>
            <a:ext cx="2835275" cy="650875"/>
          </a:xfrm>
          <a:prstGeom prst="rect">
            <a:avLst/>
          </a:prstGeom>
          <a:solidFill>
            <a:schemeClr val="bg2"/>
          </a:solidFill>
          <a:ln w="9525">
            <a:solidFill>
              <a:srgbClr val="FFFF00"/>
            </a:solidFill>
            <a:miter lim="800000"/>
            <a:headEnd/>
            <a:tailEnd/>
          </a:ln>
        </p:spPr>
        <p:txBody>
          <a:bodyPr>
            <a:spAutoFit/>
          </a:bodyPr>
          <a:lstStyle/>
          <a:p>
            <a:pPr algn="ctr" eaLnBrk="0" hangingPunct="0"/>
            <a:r>
              <a:rPr lang="en-US" sz="3600" b="1">
                <a:solidFill>
                  <a:schemeClr val="hlink"/>
                </a:solidFill>
              </a:rPr>
              <a:t>ETIKA</a:t>
            </a:r>
          </a:p>
        </p:txBody>
      </p:sp>
      <p:sp>
        <p:nvSpPr>
          <p:cNvPr id="69643" name="Text Box 11"/>
          <p:cNvSpPr txBox="1">
            <a:spLocks noChangeArrowheads="1"/>
          </p:cNvSpPr>
          <p:nvPr/>
        </p:nvSpPr>
        <p:spPr bwMode="auto">
          <a:xfrm>
            <a:off x="1203325" y="1543050"/>
            <a:ext cx="2835275" cy="650875"/>
          </a:xfrm>
          <a:prstGeom prst="rect">
            <a:avLst/>
          </a:prstGeom>
          <a:solidFill>
            <a:schemeClr val="bg2"/>
          </a:solidFill>
          <a:ln w="9525">
            <a:solidFill>
              <a:srgbClr val="FFFF00"/>
            </a:solidFill>
            <a:miter lim="800000"/>
            <a:headEnd/>
            <a:tailEnd/>
          </a:ln>
        </p:spPr>
        <p:txBody>
          <a:bodyPr>
            <a:spAutoFit/>
          </a:bodyPr>
          <a:lstStyle/>
          <a:p>
            <a:pPr algn="ctr" eaLnBrk="0" hangingPunct="0"/>
            <a:r>
              <a:rPr lang="en-US" sz="3600" b="1">
                <a:solidFill>
                  <a:schemeClr val="hlink"/>
                </a:solidFill>
              </a:rPr>
              <a:t>MORAL</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9643"/>
                                        </p:tgtEl>
                                        <p:attrNameLst>
                                          <p:attrName>style.visibility</p:attrName>
                                        </p:attrNameLst>
                                      </p:cBhvr>
                                      <p:to>
                                        <p:strVal val="visible"/>
                                      </p:to>
                                    </p:set>
                                    <p:animEffect transition="in" filter="box(in)">
                                      <p:cBhvr>
                                        <p:cTn id="7" dur="500"/>
                                        <p:tgtEl>
                                          <p:spTgt spid="69643"/>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69639"/>
                                        </p:tgtEl>
                                        <p:attrNameLst>
                                          <p:attrName>style.visibility</p:attrName>
                                        </p:attrNameLst>
                                      </p:cBhvr>
                                      <p:to>
                                        <p:strVal val="visible"/>
                                      </p:to>
                                    </p:set>
                                    <p:animEffect transition="in" filter="box(in)">
                                      <p:cBhvr>
                                        <p:cTn id="11" dur="500"/>
                                        <p:tgtEl>
                                          <p:spTgt spid="69639"/>
                                        </p:tgtEl>
                                      </p:cBhvr>
                                    </p:animEffect>
                                  </p:childTnLst>
                                </p:cTn>
                              </p:par>
                            </p:childTnLst>
                          </p:cTn>
                        </p:par>
                        <p:par>
                          <p:cTn id="12" fill="hold" nodeType="afterGroup">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69642"/>
                                        </p:tgtEl>
                                        <p:attrNameLst>
                                          <p:attrName>style.visibility</p:attrName>
                                        </p:attrNameLst>
                                      </p:cBhvr>
                                      <p:to>
                                        <p:strVal val="visible"/>
                                      </p:to>
                                    </p:set>
                                    <p:animEffect transition="in" filter="box(in)">
                                      <p:cBhvr>
                                        <p:cTn id="15" dur="500"/>
                                        <p:tgtEl>
                                          <p:spTgt spid="69642"/>
                                        </p:tgtEl>
                                      </p:cBhvr>
                                    </p:animEffect>
                                  </p:childTnLst>
                                </p:cTn>
                              </p:par>
                            </p:childTnLst>
                          </p:cTn>
                        </p:par>
                        <p:par>
                          <p:cTn id="16" fill="hold" nodeType="afterGroup">
                            <p:stCondLst>
                              <p:cond delay="1500"/>
                            </p:stCondLst>
                            <p:childTnLst>
                              <p:par>
                                <p:cTn id="17" presetID="4" presetClass="entr" presetSubtype="16" fill="hold" grpId="0" nodeType="afterEffect">
                                  <p:stCondLst>
                                    <p:cond delay="0"/>
                                  </p:stCondLst>
                                  <p:childTnLst>
                                    <p:set>
                                      <p:cBhvr>
                                        <p:cTn id="18" dur="1" fill="hold">
                                          <p:stCondLst>
                                            <p:cond delay="0"/>
                                          </p:stCondLst>
                                        </p:cTn>
                                        <p:tgtEl>
                                          <p:spTgt spid="69635"/>
                                        </p:tgtEl>
                                        <p:attrNameLst>
                                          <p:attrName>style.visibility</p:attrName>
                                        </p:attrNameLst>
                                      </p:cBhvr>
                                      <p:to>
                                        <p:strVal val="visible"/>
                                      </p:to>
                                    </p:set>
                                    <p:animEffect transition="in" filter="box(in)">
                                      <p:cBhvr>
                                        <p:cTn id="19" dur="500"/>
                                        <p:tgtEl>
                                          <p:spTgt spid="69635"/>
                                        </p:tgtEl>
                                      </p:cBhvr>
                                    </p:animEffect>
                                  </p:childTnLst>
                                </p:cTn>
                              </p:par>
                            </p:childTnLst>
                          </p:cTn>
                        </p:par>
                        <p:par>
                          <p:cTn id="20" fill="hold" nodeType="afterGroup">
                            <p:stCondLst>
                              <p:cond delay="2000"/>
                            </p:stCondLst>
                            <p:childTnLst>
                              <p:par>
                                <p:cTn id="21" presetID="4" presetClass="entr" presetSubtype="16" fill="hold" grpId="0" nodeType="afterEffect">
                                  <p:stCondLst>
                                    <p:cond delay="0"/>
                                  </p:stCondLst>
                                  <p:childTnLst>
                                    <p:set>
                                      <p:cBhvr>
                                        <p:cTn id="22" dur="1" fill="hold">
                                          <p:stCondLst>
                                            <p:cond delay="0"/>
                                          </p:stCondLst>
                                        </p:cTn>
                                        <p:tgtEl>
                                          <p:spTgt spid="69638"/>
                                        </p:tgtEl>
                                        <p:attrNameLst>
                                          <p:attrName>style.visibility</p:attrName>
                                        </p:attrNameLst>
                                      </p:cBhvr>
                                      <p:to>
                                        <p:strVal val="visible"/>
                                      </p:to>
                                    </p:set>
                                    <p:animEffect transition="in" filter="box(in)">
                                      <p:cBhvr>
                                        <p:cTn id="23" dur="500"/>
                                        <p:tgtEl>
                                          <p:spTgt spid="69638"/>
                                        </p:tgtEl>
                                      </p:cBhvr>
                                    </p:animEffect>
                                  </p:childTnLst>
                                </p:cTn>
                              </p:par>
                            </p:childTnLst>
                          </p:cTn>
                        </p:par>
                        <p:par>
                          <p:cTn id="24" fill="hold" nodeType="afterGroup">
                            <p:stCondLst>
                              <p:cond delay="2500"/>
                            </p:stCondLst>
                            <p:childTnLst>
                              <p:par>
                                <p:cTn id="25" presetID="4" presetClass="entr" presetSubtype="16" fill="hold" grpId="0" nodeType="afterEffect">
                                  <p:stCondLst>
                                    <p:cond delay="0"/>
                                  </p:stCondLst>
                                  <p:childTnLst>
                                    <p:set>
                                      <p:cBhvr>
                                        <p:cTn id="26" dur="1" fill="hold">
                                          <p:stCondLst>
                                            <p:cond delay="0"/>
                                          </p:stCondLst>
                                        </p:cTn>
                                        <p:tgtEl>
                                          <p:spTgt spid="69636"/>
                                        </p:tgtEl>
                                        <p:attrNameLst>
                                          <p:attrName>style.visibility</p:attrName>
                                        </p:attrNameLst>
                                      </p:cBhvr>
                                      <p:to>
                                        <p:strVal val="visible"/>
                                      </p:to>
                                    </p:set>
                                    <p:animEffect transition="in" filter="box(in)">
                                      <p:cBhvr>
                                        <p:cTn id="27" dur="500"/>
                                        <p:tgtEl>
                                          <p:spTgt spid="69636"/>
                                        </p:tgtEl>
                                      </p:cBhvr>
                                    </p:animEffect>
                                  </p:childTnLst>
                                </p:cTn>
                              </p:par>
                            </p:childTnLst>
                          </p:cTn>
                        </p:par>
                        <p:par>
                          <p:cTn id="28" fill="hold" nodeType="afterGroup">
                            <p:stCondLst>
                              <p:cond delay="3000"/>
                            </p:stCondLst>
                            <p:childTnLst>
                              <p:par>
                                <p:cTn id="29" presetID="4" presetClass="entr" presetSubtype="16" fill="hold" grpId="0" nodeType="afterEffect">
                                  <p:stCondLst>
                                    <p:cond delay="0"/>
                                  </p:stCondLst>
                                  <p:childTnLst>
                                    <p:set>
                                      <p:cBhvr>
                                        <p:cTn id="30" dur="1" fill="hold">
                                          <p:stCondLst>
                                            <p:cond delay="0"/>
                                          </p:stCondLst>
                                        </p:cTn>
                                        <p:tgtEl>
                                          <p:spTgt spid="69640"/>
                                        </p:tgtEl>
                                        <p:attrNameLst>
                                          <p:attrName>style.visibility</p:attrName>
                                        </p:attrNameLst>
                                      </p:cBhvr>
                                      <p:to>
                                        <p:strVal val="visible"/>
                                      </p:to>
                                    </p:set>
                                    <p:animEffect transition="in" filter="box(in)">
                                      <p:cBhvr>
                                        <p:cTn id="31" dur="500"/>
                                        <p:tgtEl>
                                          <p:spTgt spid="69640"/>
                                        </p:tgtEl>
                                      </p:cBhvr>
                                    </p:animEffect>
                                  </p:childTnLst>
                                </p:cTn>
                              </p:par>
                            </p:childTnLst>
                          </p:cTn>
                        </p:par>
                        <p:par>
                          <p:cTn id="32" fill="hold" nodeType="afterGroup">
                            <p:stCondLst>
                              <p:cond delay="3500"/>
                            </p:stCondLst>
                            <p:childTnLst>
                              <p:par>
                                <p:cTn id="33" presetID="4" presetClass="entr" presetSubtype="16" fill="hold" grpId="0" nodeType="afterEffect">
                                  <p:stCondLst>
                                    <p:cond delay="0"/>
                                  </p:stCondLst>
                                  <p:childTnLst>
                                    <p:set>
                                      <p:cBhvr>
                                        <p:cTn id="34" dur="1" fill="hold">
                                          <p:stCondLst>
                                            <p:cond delay="0"/>
                                          </p:stCondLst>
                                        </p:cTn>
                                        <p:tgtEl>
                                          <p:spTgt spid="69637"/>
                                        </p:tgtEl>
                                        <p:attrNameLst>
                                          <p:attrName>style.visibility</p:attrName>
                                        </p:attrNameLst>
                                      </p:cBhvr>
                                      <p:to>
                                        <p:strVal val="visible"/>
                                      </p:to>
                                    </p:set>
                                    <p:animEffect transition="in" filter="box(in)">
                                      <p:cBhvr>
                                        <p:cTn id="35" dur="500"/>
                                        <p:tgtEl>
                                          <p:spTgt spid="69637"/>
                                        </p:tgtEl>
                                      </p:cBhvr>
                                    </p:animEffect>
                                  </p:childTnLst>
                                </p:cTn>
                              </p:par>
                            </p:childTnLst>
                          </p:cTn>
                        </p:par>
                        <p:par>
                          <p:cTn id="36" fill="hold" nodeType="afterGroup">
                            <p:stCondLst>
                              <p:cond delay="4000"/>
                            </p:stCondLst>
                            <p:childTnLst>
                              <p:par>
                                <p:cTn id="37" presetID="4" presetClass="entr" presetSubtype="16" fill="hold" grpId="0" nodeType="afterEffect">
                                  <p:stCondLst>
                                    <p:cond delay="0"/>
                                  </p:stCondLst>
                                  <p:childTnLst>
                                    <p:set>
                                      <p:cBhvr>
                                        <p:cTn id="38" dur="1" fill="hold">
                                          <p:stCondLst>
                                            <p:cond delay="0"/>
                                          </p:stCondLst>
                                        </p:cTn>
                                        <p:tgtEl>
                                          <p:spTgt spid="69641"/>
                                        </p:tgtEl>
                                        <p:attrNameLst>
                                          <p:attrName>style.visibility</p:attrName>
                                        </p:attrNameLst>
                                      </p:cBhvr>
                                      <p:to>
                                        <p:strVal val="visible"/>
                                      </p:to>
                                    </p:set>
                                    <p:animEffect transition="in" filter="box(in)">
                                      <p:cBhvr>
                                        <p:cTn id="39" dur="500"/>
                                        <p:tgtEl>
                                          <p:spTgt spid="696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p:bldP spid="69636" grpId="0"/>
      <p:bldP spid="69637" grpId="0" animBg="1"/>
      <p:bldP spid="69638" grpId="0" animBg="1"/>
      <p:bldP spid="69639" grpId="0" animBg="1"/>
      <p:bldP spid="69640" grpId="0" animBg="1"/>
      <p:bldP spid="69641" grpId="0"/>
      <p:bldP spid="69642" grpId="0" animBg="1"/>
      <p:bldP spid="6964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04800" y="274638"/>
            <a:ext cx="8382000" cy="868362"/>
          </a:xfrm>
        </p:spPr>
        <p:txBody>
          <a:bodyPr/>
          <a:lstStyle/>
          <a:p>
            <a:pPr eaLnBrk="1" hangingPunct="1"/>
            <a:r>
              <a:rPr lang="en-US" smtClean="0">
                <a:solidFill>
                  <a:srgbClr val="FF6600"/>
                </a:solidFill>
              </a:rPr>
              <a:t>Kamus besar bahasa Indonesia</a:t>
            </a:r>
          </a:p>
        </p:txBody>
      </p:sp>
      <p:sp>
        <p:nvSpPr>
          <p:cNvPr id="10243" name="Rectangle 3"/>
          <p:cNvSpPr>
            <a:spLocks noGrp="1" noChangeArrowheads="1"/>
          </p:cNvSpPr>
          <p:nvPr>
            <p:ph type="body" idx="1"/>
          </p:nvPr>
        </p:nvSpPr>
        <p:spPr>
          <a:xfrm>
            <a:off x="304800" y="1600200"/>
            <a:ext cx="8839200" cy="4525963"/>
          </a:xfrm>
        </p:spPr>
        <p:txBody>
          <a:bodyPr/>
          <a:lstStyle/>
          <a:p>
            <a:pPr marL="609600" indent="-609600" eaLnBrk="1" hangingPunct="1">
              <a:buFont typeface="Wingdings" pitchFamily="2" charset="2"/>
              <a:buNone/>
            </a:pPr>
            <a:r>
              <a:rPr lang="en-US" smtClean="0">
                <a:solidFill>
                  <a:srgbClr val="FF6600"/>
                </a:solidFill>
              </a:rPr>
              <a:t>ETIKA:</a:t>
            </a:r>
          </a:p>
          <a:p>
            <a:pPr marL="609600" indent="-609600" eaLnBrk="1" hangingPunct="1">
              <a:buFontTx/>
              <a:buAutoNum type="arabicPeriod"/>
            </a:pPr>
            <a:r>
              <a:rPr lang="en-US" smtClean="0"/>
              <a:t>Ilmu tentang apa yang baik dan apa yang buruk dan tentang hak dan kewajiban moral (akhlak)</a:t>
            </a:r>
          </a:p>
          <a:p>
            <a:pPr marL="609600" indent="-609600" eaLnBrk="1" hangingPunct="1">
              <a:buFontTx/>
              <a:buAutoNum type="arabicPeriod"/>
            </a:pPr>
            <a:r>
              <a:rPr lang="en-US" smtClean="0"/>
              <a:t>Kumpulan asas atau nilai yang berkenanan dengan akhlak</a:t>
            </a:r>
          </a:p>
          <a:p>
            <a:pPr marL="609600" indent="-609600" eaLnBrk="1" hangingPunct="1">
              <a:buFontTx/>
              <a:buAutoNum type="arabicPeriod"/>
            </a:pPr>
            <a:r>
              <a:rPr lang="en-US" smtClean="0"/>
              <a:t>Nilai mengenai benar dan salah yang dianut suatu golongan atau masyarakat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xfrm>
            <a:off x="457200" y="1143000"/>
            <a:ext cx="8458200" cy="4983163"/>
          </a:xfrm>
        </p:spPr>
        <p:txBody>
          <a:bodyPr/>
          <a:lstStyle/>
          <a:p>
            <a:pPr eaLnBrk="1" hangingPunct="1">
              <a:lnSpc>
                <a:spcPct val="90000"/>
              </a:lnSpc>
              <a:buFont typeface="Wingdings" pitchFamily="2" charset="2"/>
              <a:buNone/>
            </a:pPr>
            <a:r>
              <a:rPr lang="en-US" b="1" smtClean="0">
                <a:solidFill>
                  <a:srgbClr val="FFFF00"/>
                </a:solidFill>
              </a:rPr>
              <a:t>Etika dibagi</a:t>
            </a:r>
            <a:r>
              <a:rPr lang="en-US" smtClean="0"/>
              <a:t>	= 1. Etika Umum</a:t>
            </a:r>
          </a:p>
          <a:p>
            <a:pPr eaLnBrk="1" hangingPunct="1">
              <a:lnSpc>
                <a:spcPct val="90000"/>
              </a:lnSpc>
              <a:buFont typeface="Wingdings" pitchFamily="2" charset="2"/>
              <a:buNone/>
            </a:pPr>
            <a:r>
              <a:rPr lang="en-US" smtClean="0"/>
              <a:t>(klasifikasi)		2. Etika Khusus</a:t>
            </a:r>
          </a:p>
          <a:p>
            <a:pPr eaLnBrk="1" hangingPunct="1">
              <a:lnSpc>
                <a:spcPct val="90000"/>
              </a:lnSpc>
              <a:buFont typeface="Wingdings" pitchFamily="2" charset="2"/>
              <a:buNone/>
            </a:pPr>
            <a:r>
              <a:rPr lang="en-US" smtClean="0"/>
              <a:t>						- Individual</a:t>
            </a:r>
          </a:p>
          <a:p>
            <a:pPr eaLnBrk="1" hangingPunct="1">
              <a:lnSpc>
                <a:spcPct val="90000"/>
              </a:lnSpc>
              <a:buFont typeface="Wingdings" pitchFamily="2" charset="2"/>
              <a:buNone/>
            </a:pPr>
            <a:r>
              <a:rPr lang="en-US" smtClean="0"/>
              <a:t>						- Institusional</a:t>
            </a:r>
          </a:p>
          <a:p>
            <a:pPr eaLnBrk="1" hangingPunct="1">
              <a:lnSpc>
                <a:spcPct val="90000"/>
              </a:lnSpc>
              <a:buFont typeface="Wingdings" pitchFamily="2" charset="2"/>
              <a:buNone/>
            </a:pPr>
            <a:r>
              <a:rPr lang="en-US" smtClean="0"/>
              <a:t>						- Sosial</a:t>
            </a:r>
          </a:p>
          <a:p>
            <a:pPr eaLnBrk="1" hangingPunct="1">
              <a:lnSpc>
                <a:spcPct val="90000"/>
              </a:lnSpc>
              <a:buFont typeface="Wingdings" pitchFamily="2" charset="2"/>
              <a:buNone/>
            </a:pPr>
            <a:r>
              <a:rPr lang="en-US" smtClean="0"/>
              <a:t>				</a:t>
            </a:r>
            <a:r>
              <a:rPr lang="en-US" b="1" smtClean="0">
                <a:solidFill>
                  <a:srgbClr val="FFFF00"/>
                </a:solidFill>
              </a:rPr>
              <a:t>Filsafat </a:t>
            </a:r>
            <a:r>
              <a:rPr lang="en-US" smtClean="0"/>
              <a:t>: 	- kajian, ilmu filsafat</a:t>
            </a:r>
          </a:p>
          <a:p>
            <a:pPr eaLnBrk="1" hangingPunct="1">
              <a:lnSpc>
                <a:spcPct val="90000"/>
              </a:lnSpc>
              <a:buFont typeface="Wingdings" pitchFamily="2" charset="2"/>
              <a:buNone/>
            </a:pPr>
            <a:r>
              <a:rPr lang="en-US" smtClean="0"/>
              <a:t>						- moral &amp; moralitas</a:t>
            </a:r>
          </a:p>
          <a:p>
            <a:pPr eaLnBrk="1" hangingPunct="1">
              <a:lnSpc>
                <a:spcPct val="90000"/>
              </a:lnSpc>
              <a:buFont typeface="Wingdings" pitchFamily="2" charset="2"/>
              <a:buNone/>
            </a:pPr>
            <a:r>
              <a:rPr lang="en-US" smtClean="0"/>
              <a:t>				</a:t>
            </a:r>
            <a:r>
              <a:rPr lang="en-US" b="1" smtClean="0">
                <a:solidFill>
                  <a:srgbClr val="FFFF00"/>
                </a:solidFill>
              </a:rPr>
              <a:t>Praktek</a:t>
            </a:r>
            <a:r>
              <a:rPr lang="en-US" b="1" smtClean="0"/>
              <a:t> </a:t>
            </a:r>
            <a:r>
              <a:rPr lang="en-US" smtClean="0"/>
              <a:t>: - pedoman &amp; aturan</a:t>
            </a:r>
          </a:p>
          <a:p>
            <a:pPr eaLnBrk="1" hangingPunct="1">
              <a:lnSpc>
                <a:spcPct val="90000"/>
              </a:lnSpc>
              <a:buFont typeface="Wingdings" pitchFamily="2" charset="2"/>
              <a:buNone/>
            </a:pPr>
            <a:r>
              <a:rPr lang="en-US" smtClean="0"/>
              <a:t>				</a:t>
            </a:r>
            <a:r>
              <a:rPr lang="en-US" sz="2400" smtClean="0"/>
              <a:t>(profesional)</a:t>
            </a:r>
            <a:r>
              <a:rPr lang="en-US" smtClean="0"/>
              <a:t> 	  baik &amp; benar</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Line 2"/>
          <p:cNvSpPr>
            <a:spLocks noChangeShapeType="1"/>
          </p:cNvSpPr>
          <p:nvPr/>
        </p:nvSpPr>
        <p:spPr bwMode="auto">
          <a:xfrm>
            <a:off x="2514600" y="1828800"/>
            <a:ext cx="1143000" cy="0"/>
          </a:xfrm>
          <a:prstGeom prst="line">
            <a:avLst/>
          </a:prstGeom>
          <a:noFill/>
          <a:ln w="38100">
            <a:solidFill>
              <a:schemeClr val="tx1"/>
            </a:solidFill>
            <a:round/>
            <a:headEnd/>
            <a:tailEnd/>
          </a:ln>
        </p:spPr>
        <p:txBody>
          <a:bodyPr/>
          <a:lstStyle/>
          <a:p>
            <a:endParaRPr lang="id-ID"/>
          </a:p>
        </p:txBody>
      </p:sp>
      <p:sp>
        <p:nvSpPr>
          <p:cNvPr id="71683" name="Line 3"/>
          <p:cNvSpPr>
            <a:spLocks noChangeShapeType="1"/>
          </p:cNvSpPr>
          <p:nvPr/>
        </p:nvSpPr>
        <p:spPr bwMode="auto">
          <a:xfrm>
            <a:off x="2514600" y="3124200"/>
            <a:ext cx="1143000" cy="0"/>
          </a:xfrm>
          <a:prstGeom prst="line">
            <a:avLst/>
          </a:prstGeom>
          <a:noFill/>
          <a:ln w="38100">
            <a:solidFill>
              <a:schemeClr val="tx1"/>
            </a:solidFill>
            <a:round/>
            <a:headEnd/>
            <a:tailEnd/>
          </a:ln>
        </p:spPr>
        <p:txBody>
          <a:bodyPr/>
          <a:lstStyle/>
          <a:p>
            <a:endParaRPr lang="id-ID"/>
          </a:p>
        </p:txBody>
      </p:sp>
      <p:sp>
        <p:nvSpPr>
          <p:cNvPr id="71684" name="Line 4"/>
          <p:cNvSpPr>
            <a:spLocks noChangeShapeType="1"/>
          </p:cNvSpPr>
          <p:nvPr/>
        </p:nvSpPr>
        <p:spPr bwMode="auto">
          <a:xfrm>
            <a:off x="2514600" y="4343400"/>
            <a:ext cx="1143000" cy="0"/>
          </a:xfrm>
          <a:prstGeom prst="line">
            <a:avLst/>
          </a:prstGeom>
          <a:noFill/>
          <a:ln w="38100">
            <a:solidFill>
              <a:schemeClr val="tx1"/>
            </a:solidFill>
            <a:round/>
            <a:headEnd/>
            <a:tailEnd/>
          </a:ln>
        </p:spPr>
        <p:txBody>
          <a:bodyPr/>
          <a:lstStyle/>
          <a:p>
            <a:endParaRPr lang="id-ID"/>
          </a:p>
        </p:txBody>
      </p:sp>
      <p:sp>
        <p:nvSpPr>
          <p:cNvPr id="71685" name="Line 5"/>
          <p:cNvSpPr>
            <a:spLocks noChangeShapeType="1"/>
          </p:cNvSpPr>
          <p:nvPr/>
        </p:nvSpPr>
        <p:spPr bwMode="auto">
          <a:xfrm>
            <a:off x="2514600" y="5715000"/>
            <a:ext cx="1143000" cy="0"/>
          </a:xfrm>
          <a:prstGeom prst="line">
            <a:avLst/>
          </a:prstGeom>
          <a:noFill/>
          <a:ln w="38100">
            <a:solidFill>
              <a:schemeClr val="tx1"/>
            </a:solidFill>
            <a:round/>
            <a:headEnd/>
            <a:tailEnd/>
          </a:ln>
        </p:spPr>
        <p:txBody>
          <a:bodyPr/>
          <a:lstStyle/>
          <a:p>
            <a:endParaRPr lang="id-ID"/>
          </a:p>
        </p:txBody>
      </p:sp>
      <p:sp>
        <p:nvSpPr>
          <p:cNvPr id="12294" name="Rectangle 6"/>
          <p:cNvSpPr>
            <a:spLocks noGrp="1" noChangeArrowheads="1"/>
          </p:cNvSpPr>
          <p:nvPr>
            <p:ph type="title"/>
          </p:nvPr>
        </p:nvSpPr>
        <p:spPr>
          <a:xfrm>
            <a:off x="457200" y="152400"/>
            <a:ext cx="8686800" cy="1050925"/>
          </a:xfrm>
        </p:spPr>
        <p:txBody>
          <a:bodyPr/>
          <a:lstStyle/>
          <a:p>
            <a:pPr marL="579438" indent="-579438" eaLnBrk="1" hangingPunct="1"/>
            <a:r>
              <a:rPr lang="en-US" sz="2500" smtClean="0">
                <a:latin typeface="Arial Narrow" pitchFamily="34" charset="0"/>
              </a:rPr>
              <a:t>A.  Moral - Etika – Asas – Aturan - Kode Etik Profesi </a:t>
            </a:r>
            <a:r>
              <a:rPr lang="en-US" sz="2500" baseline="30000" smtClean="0">
                <a:latin typeface="Arial Narrow" pitchFamily="34" charset="0"/>
              </a:rPr>
              <a:t>1</a:t>
            </a:r>
          </a:p>
        </p:txBody>
      </p:sp>
      <p:sp>
        <p:nvSpPr>
          <p:cNvPr id="71687" name="Rectangle 7"/>
          <p:cNvSpPr>
            <a:spLocks noGrp="1" noChangeArrowheads="1"/>
          </p:cNvSpPr>
          <p:nvPr>
            <p:ph type="body" idx="1"/>
          </p:nvPr>
        </p:nvSpPr>
        <p:spPr>
          <a:xfrm>
            <a:off x="838200" y="1447800"/>
            <a:ext cx="1905000" cy="1066800"/>
          </a:xfrm>
          <a:solidFill>
            <a:schemeClr val="bg1"/>
          </a:solidFill>
          <a:ln>
            <a:solidFill>
              <a:schemeClr val="hlink"/>
            </a:solidFill>
          </a:ln>
        </p:spPr>
        <p:txBody>
          <a:bodyPr/>
          <a:lstStyle/>
          <a:p>
            <a:pPr marL="0" indent="0" algn="ctr" eaLnBrk="1" hangingPunct="1">
              <a:lnSpc>
                <a:spcPct val="90000"/>
              </a:lnSpc>
              <a:buFont typeface="Wingdings" pitchFamily="2" charset="2"/>
              <a:buNone/>
            </a:pPr>
            <a:r>
              <a:rPr lang="en-US" b="1" smtClean="0"/>
              <a:t>Ajaran Moral</a:t>
            </a:r>
          </a:p>
        </p:txBody>
      </p:sp>
      <p:sp>
        <p:nvSpPr>
          <p:cNvPr id="71688" name="Rectangle 8"/>
          <p:cNvSpPr>
            <a:spLocks noRot="1" noChangeArrowheads="1"/>
          </p:cNvSpPr>
          <p:nvPr/>
        </p:nvSpPr>
        <p:spPr bwMode="auto">
          <a:xfrm>
            <a:off x="838200" y="1447800"/>
            <a:ext cx="1905000" cy="1066800"/>
          </a:xfrm>
          <a:prstGeom prst="rect">
            <a:avLst/>
          </a:prstGeom>
          <a:solidFill>
            <a:schemeClr val="bg1"/>
          </a:solidFill>
          <a:ln w="9525">
            <a:solidFill>
              <a:schemeClr val="hlink"/>
            </a:solidFill>
            <a:miter lim="800000"/>
            <a:headEnd/>
            <a:tailEnd/>
          </a:ln>
        </p:spPr>
        <p:txBody>
          <a:bodyPr/>
          <a:lstStyle/>
          <a:p>
            <a:pPr algn="ctr">
              <a:lnSpc>
                <a:spcPct val="90000"/>
              </a:lnSpc>
              <a:spcBef>
                <a:spcPct val="20000"/>
              </a:spcBef>
              <a:buClr>
                <a:schemeClr val="accent1"/>
              </a:buClr>
              <a:buFont typeface="Wingdings" pitchFamily="2" charset="2"/>
              <a:buNone/>
            </a:pPr>
            <a:r>
              <a:rPr lang="en-US" sz="3200" b="1">
                <a:solidFill>
                  <a:schemeClr val="folHlink"/>
                </a:solidFill>
              </a:rPr>
              <a:t>Ajaran Moral</a:t>
            </a:r>
          </a:p>
        </p:txBody>
      </p:sp>
      <p:sp>
        <p:nvSpPr>
          <p:cNvPr id="71689" name="Rectangle 9"/>
          <p:cNvSpPr>
            <a:spLocks noRot="1" noChangeArrowheads="1"/>
          </p:cNvSpPr>
          <p:nvPr/>
        </p:nvSpPr>
        <p:spPr bwMode="auto">
          <a:xfrm>
            <a:off x="838200" y="2895600"/>
            <a:ext cx="1905000" cy="533400"/>
          </a:xfrm>
          <a:prstGeom prst="rect">
            <a:avLst/>
          </a:prstGeom>
          <a:solidFill>
            <a:schemeClr val="bg1"/>
          </a:solidFill>
          <a:ln w="9525">
            <a:solidFill>
              <a:schemeClr val="hlink"/>
            </a:solidFill>
            <a:miter lim="800000"/>
            <a:headEnd/>
            <a:tailEnd/>
          </a:ln>
        </p:spPr>
        <p:txBody>
          <a:bodyPr/>
          <a:lstStyle/>
          <a:p>
            <a:pPr algn="ctr">
              <a:lnSpc>
                <a:spcPct val="90000"/>
              </a:lnSpc>
              <a:spcBef>
                <a:spcPct val="20000"/>
              </a:spcBef>
              <a:buClr>
                <a:schemeClr val="accent1"/>
              </a:buClr>
              <a:buFont typeface="Wingdings" pitchFamily="2" charset="2"/>
              <a:buNone/>
            </a:pPr>
            <a:r>
              <a:rPr lang="en-US" sz="3200" b="1">
                <a:solidFill>
                  <a:schemeClr val="folHlink"/>
                </a:solidFill>
              </a:rPr>
              <a:t>Moral</a:t>
            </a:r>
          </a:p>
        </p:txBody>
      </p:sp>
      <p:sp>
        <p:nvSpPr>
          <p:cNvPr id="71690" name="Rectangle 10"/>
          <p:cNvSpPr>
            <a:spLocks noRot="1" noChangeArrowheads="1"/>
          </p:cNvSpPr>
          <p:nvPr/>
        </p:nvSpPr>
        <p:spPr bwMode="auto">
          <a:xfrm>
            <a:off x="838200" y="3886200"/>
            <a:ext cx="1905000" cy="1066800"/>
          </a:xfrm>
          <a:prstGeom prst="rect">
            <a:avLst/>
          </a:prstGeom>
          <a:solidFill>
            <a:schemeClr val="bg1"/>
          </a:solidFill>
          <a:ln w="9525">
            <a:solidFill>
              <a:schemeClr val="hlink"/>
            </a:solidFill>
            <a:miter lim="800000"/>
            <a:headEnd/>
            <a:tailEnd/>
          </a:ln>
        </p:spPr>
        <p:txBody>
          <a:bodyPr/>
          <a:lstStyle/>
          <a:p>
            <a:pPr algn="ctr">
              <a:lnSpc>
                <a:spcPct val="90000"/>
              </a:lnSpc>
              <a:spcBef>
                <a:spcPct val="20000"/>
              </a:spcBef>
              <a:buClr>
                <a:schemeClr val="accent1"/>
              </a:buClr>
              <a:buFont typeface="Wingdings" pitchFamily="2" charset="2"/>
              <a:buNone/>
            </a:pPr>
            <a:r>
              <a:rPr lang="en-US" sz="3200" b="1">
                <a:solidFill>
                  <a:schemeClr val="folHlink"/>
                </a:solidFill>
              </a:rPr>
              <a:t>Falsafah  Moral</a:t>
            </a:r>
          </a:p>
        </p:txBody>
      </p:sp>
      <p:sp>
        <p:nvSpPr>
          <p:cNvPr id="71691" name="Rectangle 11"/>
          <p:cNvSpPr>
            <a:spLocks noRot="1" noChangeArrowheads="1"/>
          </p:cNvSpPr>
          <p:nvPr/>
        </p:nvSpPr>
        <p:spPr bwMode="auto">
          <a:xfrm>
            <a:off x="838200" y="5334000"/>
            <a:ext cx="1905000" cy="990600"/>
          </a:xfrm>
          <a:prstGeom prst="rect">
            <a:avLst/>
          </a:prstGeom>
          <a:solidFill>
            <a:schemeClr val="folHlink"/>
          </a:solidFill>
          <a:ln w="9525">
            <a:solidFill>
              <a:schemeClr val="hlink"/>
            </a:solidFill>
            <a:miter lim="800000"/>
            <a:headEnd/>
            <a:tailEnd/>
          </a:ln>
        </p:spPr>
        <p:txBody>
          <a:bodyPr/>
          <a:lstStyle/>
          <a:p>
            <a:pPr algn="ctr">
              <a:lnSpc>
                <a:spcPct val="90000"/>
              </a:lnSpc>
              <a:spcBef>
                <a:spcPct val="20000"/>
              </a:spcBef>
              <a:buClr>
                <a:schemeClr val="accent1"/>
              </a:buClr>
              <a:buFont typeface="Wingdings" pitchFamily="2" charset="2"/>
              <a:buNone/>
            </a:pPr>
            <a:r>
              <a:rPr lang="en-US" sz="3200" b="1">
                <a:solidFill>
                  <a:schemeClr val="bg2"/>
                </a:solidFill>
              </a:rPr>
              <a:t>Teori2 etika</a:t>
            </a:r>
          </a:p>
        </p:txBody>
      </p:sp>
      <p:sp>
        <p:nvSpPr>
          <p:cNvPr id="71692" name="Rectangle 12"/>
          <p:cNvSpPr>
            <a:spLocks noRot="1" noChangeArrowheads="1"/>
          </p:cNvSpPr>
          <p:nvPr/>
        </p:nvSpPr>
        <p:spPr bwMode="auto">
          <a:xfrm>
            <a:off x="3733800" y="1447800"/>
            <a:ext cx="5181600" cy="1066800"/>
          </a:xfrm>
          <a:prstGeom prst="rect">
            <a:avLst/>
          </a:prstGeom>
          <a:solidFill>
            <a:schemeClr val="bg1"/>
          </a:solidFill>
          <a:ln w="9525">
            <a:noFill/>
            <a:miter lim="800000"/>
            <a:headEnd/>
            <a:tailEnd/>
          </a:ln>
        </p:spPr>
        <p:txBody>
          <a:bodyPr/>
          <a:lstStyle/>
          <a:p>
            <a:pPr>
              <a:lnSpc>
                <a:spcPct val="90000"/>
              </a:lnSpc>
              <a:spcBef>
                <a:spcPct val="20000"/>
              </a:spcBef>
              <a:buClr>
                <a:schemeClr val="accent1"/>
              </a:buClr>
              <a:buFont typeface="Wingdings" pitchFamily="2" charset="2"/>
              <a:buNone/>
            </a:pPr>
            <a:r>
              <a:rPr lang="en-US" sz="2000" b="1"/>
              <a:t>Ajaran tentang bagaimana manusia harus </a:t>
            </a:r>
            <a:r>
              <a:rPr lang="en-US" sz="2000" b="1">
                <a:solidFill>
                  <a:srgbClr val="FFFF00"/>
                </a:solidFill>
              </a:rPr>
              <a:t>hidup dan bertindak</a:t>
            </a:r>
            <a:r>
              <a:rPr lang="en-US" sz="2000" b="1"/>
              <a:t> menjadi manusia yang baik</a:t>
            </a:r>
          </a:p>
        </p:txBody>
      </p:sp>
      <p:sp>
        <p:nvSpPr>
          <p:cNvPr id="71693" name="Rectangle 13"/>
          <p:cNvSpPr>
            <a:spLocks noRot="1" noChangeArrowheads="1"/>
          </p:cNvSpPr>
          <p:nvPr/>
        </p:nvSpPr>
        <p:spPr bwMode="auto">
          <a:xfrm>
            <a:off x="3733800" y="2743200"/>
            <a:ext cx="5181600" cy="914400"/>
          </a:xfrm>
          <a:prstGeom prst="rect">
            <a:avLst/>
          </a:prstGeom>
          <a:solidFill>
            <a:schemeClr val="bg1"/>
          </a:solidFill>
          <a:ln w="9525">
            <a:noFill/>
            <a:miter lim="800000"/>
            <a:headEnd/>
            <a:tailEnd/>
          </a:ln>
        </p:spPr>
        <p:txBody>
          <a:bodyPr/>
          <a:lstStyle/>
          <a:p>
            <a:pPr>
              <a:lnSpc>
                <a:spcPct val="90000"/>
              </a:lnSpc>
              <a:spcBef>
                <a:spcPct val="20000"/>
              </a:spcBef>
              <a:buClr>
                <a:schemeClr val="accent1"/>
              </a:buClr>
              <a:buFont typeface="Wingdings" pitchFamily="2" charset="2"/>
              <a:buNone/>
            </a:pPr>
            <a:r>
              <a:rPr lang="en-US" sz="2000" b="1">
                <a:solidFill>
                  <a:srgbClr val="FFFF00"/>
                </a:solidFill>
              </a:rPr>
              <a:t>Sistem nilai</a:t>
            </a:r>
            <a:r>
              <a:rPr lang="en-US" sz="2000" b="1"/>
              <a:t> tentang perbuatan  manusia yang dianggap baik/ buruk, benar / salah, pantas / tidak pantas </a:t>
            </a:r>
          </a:p>
        </p:txBody>
      </p:sp>
      <p:sp>
        <p:nvSpPr>
          <p:cNvPr id="71694" name="Rectangle 14"/>
          <p:cNvSpPr>
            <a:spLocks noRot="1" noChangeArrowheads="1"/>
          </p:cNvSpPr>
          <p:nvPr/>
        </p:nvSpPr>
        <p:spPr bwMode="auto">
          <a:xfrm>
            <a:off x="3733800" y="3962400"/>
            <a:ext cx="5181600" cy="914400"/>
          </a:xfrm>
          <a:prstGeom prst="rect">
            <a:avLst/>
          </a:prstGeom>
          <a:solidFill>
            <a:schemeClr val="bg1"/>
          </a:solidFill>
          <a:ln w="9525">
            <a:noFill/>
            <a:miter lim="800000"/>
            <a:headEnd/>
            <a:tailEnd/>
          </a:ln>
        </p:spPr>
        <p:txBody>
          <a:bodyPr/>
          <a:lstStyle/>
          <a:p>
            <a:pPr>
              <a:lnSpc>
                <a:spcPct val="90000"/>
              </a:lnSpc>
              <a:spcBef>
                <a:spcPct val="20000"/>
              </a:spcBef>
              <a:buClr>
                <a:schemeClr val="accent1"/>
              </a:buClr>
              <a:buFont typeface="Wingdings" pitchFamily="2" charset="2"/>
              <a:buNone/>
            </a:pPr>
            <a:r>
              <a:rPr lang="en-US" sz="2000" b="1"/>
              <a:t>Mencari penjelasan , </a:t>
            </a:r>
            <a:r>
              <a:rPr lang="en-US" sz="2000" b="1">
                <a:solidFill>
                  <a:srgbClr val="FFFF00"/>
                </a:solidFill>
              </a:rPr>
              <a:t>mengapa </a:t>
            </a:r>
            <a:r>
              <a:rPr lang="en-US" sz="2000" b="1"/>
              <a:t>perbuatan tertentu dinilai baik/ buruk, benar/salah, pantas /tidak pantas </a:t>
            </a:r>
          </a:p>
        </p:txBody>
      </p:sp>
      <p:sp>
        <p:nvSpPr>
          <p:cNvPr id="71695" name="Rectangle 15"/>
          <p:cNvSpPr>
            <a:spLocks noRot="1" noChangeArrowheads="1"/>
          </p:cNvSpPr>
          <p:nvPr/>
        </p:nvSpPr>
        <p:spPr bwMode="auto">
          <a:xfrm>
            <a:off x="3733800" y="5257800"/>
            <a:ext cx="5181600" cy="1219200"/>
          </a:xfrm>
          <a:prstGeom prst="rect">
            <a:avLst/>
          </a:prstGeom>
          <a:solidFill>
            <a:schemeClr val="bg1"/>
          </a:solidFill>
          <a:ln w="9525">
            <a:noFill/>
            <a:miter lim="800000"/>
            <a:headEnd/>
            <a:tailEnd/>
          </a:ln>
        </p:spPr>
        <p:txBody>
          <a:bodyPr/>
          <a:lstStyle/>
          <a:p>
            <a:pPr>
              <a:lnSpc>
                <a:spcPct val="90000"/>
              </a:lnSpc>
              <a:spcBef>
                <a:spcPct val="20000"/>
              </a:spcBef>
              <a:buClr>
                <a:schemeClr val="accent1"/>
              </a:buClr>
              <a:buFont typeface="Wingdings" pitchFamily="2" charset="2"/>
              <a:buNone/>
            </a:pPr>
            <a:r>
              <a:rPr lang="en-US" sz="2000" b="1">
                <a:solidFill>
                  <a:srgbClr val="FFFF00"/>
                </a:solidFill>
              </a:rPr>
              <a:t>Kerangka berpikir </a:t>
            </a:r>
            <a:r>
              <a:rPr lang="en-US" sz="2000" b="1"/>
              <a:t>yang disusun oleh filsuf tertentu-untuk memberi pembenaran, mengapa suatu perbuatan dinilai baik dari pendekatan moral </a:t>
            </a:r>
          </a:p>
        </p:txBody>
      </p:sp>
      <p:sp>
        <p:nvSpPr>
          <p:cNvPr id="71696" name="AutoShape 16"/>
          <p:cNvSpPr>
            <a:spLocks noChangeArrowheads="1"/>
          </p:cNvSpPr>
          <p:nvPr/>
        </p:nvSpPr>
        <p:spPr bwMode="auto">
          <a:xfrm>
            <a:off x="1524000" y="2530475"/>
            <a:ext cx="381000" cy="381000"/>
          </a:xfrm>
          <a:prstGeom prst="downArrow">
            <a:avLst>
              <a:gd name="adj1" fmla="val 50000"/>
              <a:gd name="adj2" fmla="val 43125"/>
            </a:avLst>
          </a:prstGeom>
          <a:solidFill>
            <a:schemeClr val="accent1"/>
          </a:solidFill>
          <a:ln w="9525">
            <a:solidFill>
              <a:schemeClr val="tx1"/>
            </a:solidFill>
            <a:miter lim="800000"/>
            <a:headEnd/>
            <a:tailEnd/>
          </a:ln>
        </p:spPr>
        <p:txBody>
          <a:bodyPr wrap="none" anchor="ctr"/>
          <a:lstStyle/>
          <a:p>
            <a:endParaRPr lang="id-ID"/>
          </a:p>
        </p:txBody>
      </p:sp>
      <p:sp>
        <p:nvSpPr>
          <p:cNvPr id="71697" name="AutoShape 17"/>
          <p:cNvSpPr>
            <a:spLocks noChangeArrowheads="1"/>
          </p:cNvSpPr>
          <p:nvPr/>
        </p:nvSpPr>
        <p:spPr bwMode="auto">
          <a:xfrm>
            <a:off x="1524000" y="3444875"/>
            <a:ext cx="381000" cy="381000"/>
          </a:xfrm>
          <a:prstGeom prst="downArrow">
            <a:avLst>
              <a:gd name="adj1" fmla="val 50000"/>
              <a:gd name="adj2" fmla="val 43125"/>
            </a:avLst>
          </a:prstGeom>
          <a:solidFill>
            <a:schemeClr val="accent1"/>
          </a:solidFill>
          <a:ln w="9525">
            <a:solidFill>
              <a:schemeClr val="tx1"/>
            </a:solidFill>
            <a:miter lim="800000"/>
            <a:headEnd/>
            <a:tailEnd/>
          </a:ln>
        </p:spPr>
        <p:txBody>
          <a:bodyPr wrap="none" anchor="ctr"/>
          <a:lstStyle/>
          <a:p>
            <a:endParaRPr lang="id-ID"/>
          </a:p>
        </p:txBody>
      </p:sp>
      <p:sp>
        <p:nvSpPr>
          <p:cNvPr id="71698" name="AutoShape 18"/>
          <p:cNvSpPr>
            <a:spLocks noChangeArrowheads="1"/>
          </p:cNvSpPr>
          <p:nvPr/>
        </p:nvSpPr>
        <p:spPr bwMode="auto">
          <a:xfrm>
            <a:off x="1524000" y="4953000"/>
            <a:ext cx="381000" cy="381000"/>
          </a:xfrm>
          <a:prstGeom prst="downArrow">
            <a:avLst>
              <a:gd name="adj1" fmla="val 50000"/>
              <a:gd name="adj2" fmla="val 43125"/>
            </a:avLst>
          </a:prstGeom>
          <a:solidFill>
            <a:schemeClr val="accent1"/>
          </a:solidFill>
          <a:ln w="9525">
            <a:solidFill>
              <a:schemeClr val="tx1"/>
            </a:solidFill>
            <a:miter lim="800000"/>
            <a:headEnd/>
            <a:tailEnd/>
          </a:ln>
        </p:spPr>
        <p:txBody>
          <a:bodyPr wrap="none" anchor="ctr"/>
          <a:lstStyle/>
          <a:p>
            <a:endParaRPr lang="id-ID"/>
          </a:p>
        </p:txBody>
      </p:sp>
      <p:sp>
        <p:nvSpPr>
          <p:cNvPr id="71699" name="AutoShape 19"/>
          <p:cNvSpPr>
            <a:spLocks noChangeArrowheads="1"/>
          </p:cNvSpPr>
          <p:nvPr/>
        </p:nvSpPr>
        <p:spPr bwMode="auto">
          <a:xfrm>
            <a:off x="1524000" y="6340475"/>
            <a:ext cx="381000" cy="381000"/>
          </a:xfrm>
          <a:prstGeom prst="downArrow">
            <a:avLst>
              <a:gd name="adj1" fmla="val 50000"/>
              <a:gd name="adj2" fmla="val 43125"/>
            </a:avLst>
          </a:prstGeom>
          <a:solidFill>
            <a:schemeClr val="accent1"/>
          </a:solidFill>
          <a:ln w="9525">
            <a:solidFill>
              <a:schemeClr val="tx1"/>
            </a:solidFill>
            <a:miter lim="800000"/>
            <a:headEnd/>
            <a:tailEnd/>
          </a:ln>
        </p:spPr>
        <p:txBody>
          <a:bodyPr wrap="none" anchor="ctr"/>
          <a:lstStyle/>
          <a:p>
            <a:endParaRPr lang="id-ID"/>
          </a:p>
        </p:txBody>
      </p:sp>
      <p:sp>
        <p:nvSpPr>
          <p:cNvPr id="71700" name="Text Box 20"/>
          <p:cNvSpPr txBox="1">
            <a:spLocks noChangeArrowheads="1"/>
          </p:cNvSpPr>
          <p:nvPr/>
        </p:nvSpPr>
        <p:spPr bwMode="auto">
          <a:xfrm>
            <a:off x="377825" y="1379538"/>
            <a:ext cx="354013" cy="457200"/>
          </a:xfrm>
          <a:prstGeom prst="rect">
            <a:avLst/>
          </a:prstGeom>
          <a:noFill/>
          <a:ln w="9525">
            <a:noFill/>
            <a:miter lim="800000"/>
            <a:headEnd/>
            <a:tailEnd/>
          </a:ln>
        </p:spPr>
        <p:txBody>
          <a:bodyPr wrap="none">
            <a:spAutoFit/>
          </a:bodyPr>
          <a:lstStyle/>
          <a:p>
            <a:pPr eaLnBrk="0" hangingPunct="0"/>
            <a:r>
              <a:rPr lang="en-US" sz="2400" b="1"/>
              <a:t>1</a:t>
            </a:r>
          </a:p>
        </p:txBody>
      </p:sp>
      <p:sp>
        <p:nvSpPr>
          <p:cNvPr id="71701" name="Text Box 21"/>
          <p:cNvSpPr txBox="1">
            <a:spLocks noChangeArrowheads="1"/>
          </p:cNvSpPr>
          <p:nvPr/>
        </p:nvSpPr>
        <p:spPr bwMode="auto">
          <a:xfrm>
            <a:off x="381000" y="2895600"/>
            <a:ext cx="354013" cy="457200"/>
          </a:xfrm>
          <a:prstGeom prst="rect">
            <a:avLst/>
          </a:prstGeom>
          <a:noFill/>
          <a:ln w="9525">
            <a:noFill/>
            <a:miter lim="800000"/>
            <a:headEnd/>
            <a:tailEnd/>
          </a:ln>
        </p:spPr>
        <p:txBody>
          <a:bodyPr wrap="none">
            <a:spAutoFit/>
          </a:bodyPr>
          <a:lstStyle/>
          <a:p>
            <a:pPr eaLnBrk="0" hangingPunct="0"/>
            <a:r>
              <a:rPr lang="en-US" sz="2400" b="1"/>
              <a:t>2</a:t>
            </a:r>
          </a:p>
        </p:txBody>
      </p:sp>
      <p:sp>
        <p:nvSpPr>
          <p:cNvPr id="71702" name="Text Box 22"/>
          <p:cNvSpPr txBox="1">
            <a:spLocks noChangeArrowheads="1"/>
          </p:cNvSpPr>
          <p:nvPr/>
        </p:nvSpPr>
        <p:spPr bwMode="auto">
          <a:xfrm>
            <a:off x="381000" y="3886200"/>
            <a:ext cx="354013" cy="457200"/>
          </a:xfrm>
          <a:prstGeom prst="rect">
            <a:avLst/>
          </a:prstGeom>
          <a:noFill/>
          <a:ln w="9525">
            <a:noFill/>
            <a:miter lim="800000"/>
            <a:headEnd/>
            <a:tailEnd/>
          </a:ln>
        </p:spPr>
        <p:txBody>
          <a:bodyPr wrap="none">
            <a:spAutoFit/>
          </a:bodyPr>
          <a:lstStyle/>
          <a:p>
            <a:pPr eaLnBrk="0" hangingPunct="0"/>
            <a:r>
              <a:rPr lang="en-US" sz="2400" b="1"/>
              <a:t>3</a:t>
            </a:r>
          </a:p>
        </p:txBody>
      </p:sp>
      <p:sp>
        <p:nvSpPr>
          <p:cNvPr id="71703" name="Text Box 23"/>
          <p:cNvSpPr txBox="1">
            <a:spLocks noChangeArrowheads="1"/>
          </p:cNvSpPr>
          <p:nvPr/>
        </p:nvSpPr>
        <p:spPr bwMode="auto">
          <a:xfrm>
            <a:off x="457200" y="5257800"/>
            <a:ext cx="354013" cy="457200"/>
          </a:xfrm>
          <a:prstGeom prst="rect">
            <a:avLst/>
          </a:prstGeom>
          <a:noFill/>
          <a:ln w="9525">
            <a:noFill/>
            <a:miter lim="800000"/>
            <a:headEnd/>
            <a:tailEnd/>
          </a:ln>
        </p:spPr>
        <p:txBody>
          <a:bodyPr wrap="none">
            <a:spAutoFit/>
          </a:bodyPr>
          <a:lstStyle/>
          <a:p>
            <a:pPr eaLnBrk="0" hangingPunct="0"/>
            <a:r>
              <a:rPr lang="en-US" sz="2400" b="1"/>
              <a:t>4</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71687">
                                            <p:bg/>
                                          </p:spTgt>
                                        </p:tgtEl>
                                        <p:attrNameLst>
                                          <p:attrName>style.visibility</p:attrName>
                                        </p:attrNameLst>
                                      </p:cBhvr>
                                      <p:to>
                                        <p:strVal val="visible"/>
                                      </p:to>
                                    </p:set>
                                    <p:animEffect transition="in" filter="box(in)">
                                      <p:cBhvr>
                                        <p:cTn id="7" dur="500"/>
                                        <p:tgtEl>
                                          <p:spTgt spid="71687">
                                            <p:bg/>
                                          </p:spTgt>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71687">
                                            <p:txEl>
                                              <p:pRg st="0" end="0"/>
                                            </p:txEl>
                                          </p:spTgt>
                                        </p:tgtEl>
                                        <p:attrNameLst>
                                          <p:attrName>style.visibility</p:attrName>
                                        </p:attrNameLst>
                                      </p:cBhvr>
                                      <p:to>
                                        <p:strVal val="visible"/>
                                      </p:to>
                                    </p:set>
                                    <p:animEffect transition="in" filter="box(in)">
                                      <p:cBhvr>
                                        <p:cTn id="11" dur="500"/>
                                        <p:tgtEl>
                                          <p:spTgt spid="71687">
                                            <p:txEl>
                                              <p:pRg st="0" end="0"/>
                                            </p:txEl>
                                          </p:spTgt>
                                        </p:tgtEl>
                                      </p:cBhvr>
                                    </p:animEffect>
                                  </p:childTnLst>
                                </p:cTn>
                              </p:par>
                              <p:par>
                                <p:cTn id="12" presetID="4" presetClass="entr" presetSubtype="16" fill="hold" grpId="0" nodeType="withEffect">
                                  <p:stCondLst>
                                    <p:cond delay="0"/>
                                  </p:stCondLst>
                                  <p:childTnLst>
                                    <p:set>
                                      <p:cBhvr>
                                        <p:cTn id="13" dur="1" fill="hold">
                                          <p:stCondLst>
                                            <p:cond delay="0"/>
                                          </p:stCondLst>
                                        </p:cTn>
                                        <p:tgtEl>
                                          <p:spTgt spid="71700"/>
                                        </p:tgtEl>
                                        <p:attrNameLst>
                                          <p:attrName>style.visibility</p:attrName>
                                        </p:attrNameLst>
                                      </p:cBhvr>
                                      <p:to>
                                        <p:strVal val="visible"/>
                                      </p:to>
                                    </p:set>
                                    <p:animEffect transition="in" filter="box(in)">
                                      <p:cBhvr>
                                        <p:cTn id="14" dur="500"/>
                                        <p:tgtEl>
                                          <p:spTgt spid="71700"/>
                                        </p:tgtEl>
                                      </p:cBhvr>
                                    </p:animEffect>
                                  </p:childTnLst>
                                </p:cTn>
                              </p:par>
                              <p:par>
                                <p:cTn id="15" presetID="4" presetClass="entr" presetSubtype="16" fill="hold" grpId="0" nodeType="withEffect">
                                  <p:stCondLst>
                                    <p:cond delay="0"/>
                                  </p:stCondLst>
                                  <p:childTnLst>
                                    <p:set>
                                      <p:cBhvr>
                                        <p:cTn id="16" dur="1" fill="hold">
                                          <p:stCondLst>
                                            <p:cond delay="0"/>
                                          </p:stCondLst>
                                        </p:cTn>
                                        <p:tgtEl>
                                          <p:spTgt spid="71688"/>
                                        </p:tgtEl>
                                        <p:attrNameLst>
                                          <p:attrName>style.visibility</p:attrName>
                                        </p:attrNameLst>
                                      </p:cBhvr>
                                      <p:to>
                                        <p:strVal val="visible"/>
                                      </p:to>
                                    </p:set>
                                    <p:animEffect transition="in" filter="box(in)">
                                      <p:cBhvr>
                                        <p:cTn id="17" dur="500"/>
                                        <p:tgtEl>
                                          <p:spTgt spid="71688"/>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71682"/>
                                        </p:tgtEl>
                                        <p:attrNameLst>
                                          <p:attrName>style.visibility</p:attrName>
                                        </p:attrNameLst>
                                      </p:cBhvr>
                                      <p:to>
                                        <p:strVal val="visible"/>
                                      </p:to>
                                    </p:set>
                                    <p:animEffect transition="in" filter="box(in)">
                                      <p:cBhvr>
                                        <p:cTn id="20" dur="500"/>
                                        <p:tgtEl>
                                          <p:spTgt spid="71682"/>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71692"/>
                                        </p:tgtEl>
                                        <p:attrNameLst>
                                          <p:attrName>style.visibility</p:attrName>
                                        </p:attrNameLst>
                                      </p:cBhvr>
                                      <p:to>
                                        <p:strVal val="visible"/>
                                      </p:to>
                                    </p:set>
                                    <p:animEffect transition="in" filter="box(in)">
                                      <p:cBhvr>
                                        <p:cTn id="23" dur="500"/>
                                        <p:tgtEl>
                                          <p:spTgt spid="71692"/>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71696"/>
                                        </p:tgtEl>
                                        <p:attrNameLst>
                                          <p:attrName>style.visibility</p:attrName>
                                        </p:attrNameLst>
                                      </p:cBhvr>
                                      <p:to>
                                        <p:strVal val="visible"/>
                                      </p:to>
                                    </p:set>
                                    <p:animEffect transition="in" filter="box(in)">
                                      <p:cBhvr>
                                        <p:cTn id="26" dur="500"/>
                                        <p:tgtEl>
                                          <p:spTgt spid="71696"/>
                                        </p:tgtEl>
                                      </p:cBhvr>
                                    </p:animEffect>
                                  </p:childTnLst>
                                </p:cTn>
                              </p:par>
                            </p:childTnLst>
                          </p:cTn>
                        </p:par>
                        <p:par>
                          <p:cTn id="27" fill="hold" nodeType="afterGroup">
                            <p:stCondLst>
                              <p:cond delay="1000"/>
                            </p:stCondLst>
                            <p:childTnLst>
                              <p:par>
                                <p:cTn id="28" presetID="4" presetClass="entr" presetSubtype="16" fill="hold" grpId="0" nodeType="afterEffect">
                                  <p:stCondLst>
                                    <p:cond delay="0"/>
                                  </p:stCondLst>
                                  <p:childTnLst>
                                    <p:set>
                                      <p:cBhvr>
                                        <p:cTn id="29" dur="1" fill="hold">
                                          <p:stCondLst>
                                            <p:cond delay="0"/>
                                          </p:stCondLst>
                                        </p:cTn>
                                        <p:tgtEl>
                                          <p:spTgt spid="71701"/>
                                        </p:tgtEl>
                                        <p:attrNameLst>
                                          <p:attrName>style.visibility</p:attrName>
                                        </p:attrNameLst>
                                      </p:cBhvr>
                                      <p:to>
                                        <p:strVal val="visible"/>
                                      </p:to>
                                    </p:set>
                                    <p:animEffect transition="in" filter="box(in)">
                                      <p:cBhvr>
                                        <p:cTn id="30" dur="500"/>
                                        <p:tgtEl>
                                          <p:spTgt spid="71701"/>
                                        </p:tgtEl>
                                      </p:cBhvr>
                                    </p:animEffect>
                                  </p:childTnLst>
                                </p:cTn>
                              </p:par>
                            </p:childTnLst>
                          </p:cTn>
                        </p:par>
                        <p:par>
                          <p:cTn id="31" fill="hold" nodeType="afterGroup">
                            <p:stCondLst>
                              <p:cond delay="1500"/>
                            </p:stCondLst>
                            <p:childTnLst>
                              <p:par>
                                <p:cTn id="32" presetID="4" presetClass="entr" presetSubtype="16" fill="hold" grpId="0" nodeType="afterEffect">
                                  <p:stCondLst>
                                    <p:cond delay="500"/>
                                  </p:stCondLst>
                                  <p:childTnLst>
                                    <p:set>
                                      <p:cBhvr>
                                        <p:cTn id="33" dur="1" fill="hold">
                                          <p:stCondLst>
                                            <p:cond delay="0"/>
                                          </p:stCondLst>
                                        </p:cTn>
                                        <p:tgtEl>
                                          <p:spTgt spid="71689"/>
                                        </p:tgtEl>
                                        <p:attrNameLst>
                                          <p:attrName>style.visibility</p:attrName>
                                        </p:attrNameLst>
                                      </p:cBhvr>
                                      <p:to>
                                        <p:strVal val="visible"/>
                                      </p:to>
                                    </p:set>
                                    <p:animEffect transition="in" filter="box(in)">
                                      <p:cBhvr>
                                        <p:cTn id="34" dur="500"/>
                                        <p:tgtEl>
                                          <p:spTgt spid="71689"/>
                                        </p:tgtEl>
                                      </p:cBhvr>
                                    </p:animEffect>
                                  </p:childTnLst>
                                </p:cTn>
                              </p:par>
                            </p:childTnLst>
                          </p:cTn>
                        </p:par>
                        <p:par>
                          <p:cTn id="35" fill="hold" nodeType="afterGroup">
                            <p:stCondLst>
                              <p:cond delay="2500"/>
                            </p:stCondLst>
                            <p:childTnLst>
                              <p:par>
                                <p:cTn id="36" presetID="4" presetClass="entr" presetSubtype="16" fill="hold" grpId="0" nodeType="afterEffect">
                                  <p:stCondLst>
                                    <p:cond delay="0"/>
                                  </p:stCondLst>
                                  <p:childTnLst>
                                    <p:set>
                                      <p:cBhvr>
                                        <p:cTn id="37" dur="1" fill="hold">
                                          <p:stCondLst>
                                            <p:cond delay="0"/>
                                          </p:stCondLst>
                                        </p:cTn>
                                        <p:tgtEl>
                                          <p:spTgt spid="71683"/>
                                        </p:tgtEl>
                                        <p:attrNameLst>
                                          <p:attrName>style.visibility</p:attrName>
                                        </p:attrNameLst>
                                      </p:cBhvr>
                                      <p:to>
                                        <p:strVal val="visible"/>
                                      </p:to>
                                    </p:set>
                                    <p:animEffect transition="in" filter="box(in)">
                                      <p:cBhvr>
                                        <p:cTn id="38" dur="500"/>
                                        <p:tgtEl>
                                          <p:spTgt spid="71683"/>
                                        </p:tgtEl>
                                      </p:cBhvr>
                                    </p:animEffect>
                                  </p:childTnLst>
                                </p:cTn>
                              </p:par>
                            </p:childTnLst>
                          </p:cTn>
                        </p:par>
                        <p:par>
                          <p:cTn id="39" fill="hold" nodeType="afterGroup">
                            <p:stCondLst>
                              <p:cond delay="3000"/>
                            </p:stCondLst>
                            <p:childTnLst>
                              <p:par>
                                <p:cTn id="40" presetID="4" presetClass="entr" presetSubtype="16" fill="hold" grpId="0" nodeType="afterEffect">
                                  <p:stCondLst>
                                    <p:cond delay="500"/>
                                  </p:stCondLst>
                                  <p:childTnLst>
                                    <p:set>
                                      <p:cBhvr>
                                        <p:cTn id="41" dur="1" fill="hold">
                                          <p:stCondLst>
                                            <p:cond delay="0"/>
                                          </p:stCondLst>
                                        </p:cTn>
                                        <p:tgtEl>
                                          <p:spTgt spid="71693"/>
                                        </p:tgtEl>
                                        <p:attrNameLst>
                                          <p:attrName>style.visibility</p:attrName>
                                        </p:attrNameLst>
                                      </p:cBhvr>
                                      <p:to>
                                        <p:strVal val="visible"/>
                                      </p:to>
                                    </p:set>
                                    <p:animEffect transition="in" filter="box(in)">
                                      <p:cBhvr>
                                        <p:cTn id="42" dur="500"/>
                                        <p:tgtEl>
                                          <p:spTgt spid="71693"/>
                                        </p:tgtEl>
                                      </p:cBhvr>
                                    </p:animEffect>
                                  </p:childTnLst>
                                </p:cTn>
                              </p:par>
                            </p:childTnLst>
                          </p:cTn>
                        </p:par>
                        <p:par>
                          <p:cTn id="43" fill="hold" nodeType="afterGroup">
                            <p:stCondLst>
                              <p:cond delay="4000"/>
                            </p:stCondLst>
                            <p:childTnLst>
                              <p:par>
                                <p:cTn id="44" presetID="4" presetClass="entr" presetSubtype="16" fill="hold" grpId="0" nodeType="afterEffect">
                                  <p:stCondLst>
                                    <p:cond delay="500"/>
                                  </p:stCondLst>
                                  <p:childTnLst>
                                    <p:set>
                                      <p:cBhvr>
                                        <p:cTn id="45" dur="1" fill="hold">
                                          <p:stCondLst>
                                            <p:cond delay="0"/>
                                          </p:stCondLst>
                                        </p:cTn>
                                        <p:tgtEl>
                                          <p:spTgt spid="71697"/>
                                        </p:tgtEl>
                                        <p:attrNameLst>
                                          <p:attrName>style.visibility</p:attrName>
                                        </p:attrNameLst>
                                      </p:cBhvr>
                                      <p:to>
                                        <p:strVal val="visible"/>
                                      </p:to>
                                    </p:set>
                                    <p:animEffect transition="in" filter="box(in)">
                                      <p:cBhvr>
                                        <p:cTn id="46" dur="500"/>
                                        <p:tgtEl>
                                          <p:spTgt spid="71697"/>
                                        </p:tgtEl>
                                      </p:cBhvr>
                                    </p:animEffect>
                                  </p:childTnLst>
                                </p:cTn>
                              </p:par>
                            </p:childTnLst>
                          </p:cTn>
                        </p:par>
                        <p:par>
                          <p:cTn id="47" fill="hold" nodeType="afterGroup">
                            <p:stCondLst>
                              <p:cond delay="5000"/>
                            </p:stCondLst>
                            <p:childTnLst>
                              <p:par>
                                <p:cTn id="48" presetID="4" presetClass="entr" presetSubtype="16" fill="hold" grpId="0" nodeType="afterEffect">
                                  <p:stCondLst>
                                    <p:cond delay="0"/>
                                  </p:stCondLst>
                                  <p:childTnLst>
                                    <p:set>
                                      <p:cBhvr>
                                        <p:cTn id="49" dur="1" fill="hold">
                                          <p:stCondLst>
                                            <p:cond delay="0"/>
                                          </p:stCondLst>
                                        </p:cTn>
                                        <p:tgtEl>
                                          <p:spTgt spid="71702"/>
                                        </p:tgtEl>
                                        <p:attrNameLst>
                                          <p:attrName>style.visibility</p:attrName>
                                        </p:attrNameLst>
                                      </p:cBhvr>
                                      <p:to>
                                        <p:strVal val="visible"/>
                                      </p:to>
                                    </p:set>
                                    <p:animEffect transition="in" filter="box(in)">
                                      <p:cBhvr>
                                        <p:cTn id="50" dur="500"/>
                                        <p:tgtEl>
                                          <p:spTgt spid="71702"/>
                                        </p:tgtEl>
                                      </p:cBhvr>
                                    </p:animEffect>
                                  </p:childTnLst>
                                </p:cTn>
                              </p:par>
                            </p:childTnLst>
                          </p:cTn>
                        </p:par>
                        <p:par>
                          <p:cTn id="51" fill="hold" nodeType="afterGroup">
                            <p:stCondLst>
                              <p:cond delay="5500"/>
                            </p:stCondLst>
                            <p:childTnLst>
                              <p:par>
                                <p:cTn id="52" presetID="4" presetClass="entr" presetSubtype="16" fill="hold" grpId="0" nodeType="afterEffect">
                                  <p:stCondLst>
                                    <p:cond delay="500"/>
                                  </p:stCondLst>
                                  <p:childTnLst>
                                    <p:set>
                                      <p:cBhvr>
                                        <p:cTn id="53" dur="1" fill="hold">
                                          <p:stCondLst>
                                            <p:cond delay="0"/>
                                          </p:stCondLst>
                                        </p:cTn>
                                        <p:tgtEl>
                                          <p:spTgt spid="71690"/>
                                        </p:tgtEl>
                                        <p:attrNameLst>
                                          <p:attrName>style.visibility</p:attrName>
                                        </p:attrNameLst>
                                      </p:cBhvr>
                                      <p:to>
                                        <p:strVal val="visible"/>
                                      </p:to>
                                    </p:set>
                                    <p:animEffect transition="in" filter="box(in)">
                                      <p:cBhvr>
                                        <p:cTn id="54" dur="500"/>
                                        <p:tgtEl>
                                          <p:spTgt spid="71690"/>
                                        </p:tgtEl>
                                      </p:cBhvr>
                                    </p:animEffect>
                                  </p:childTnLst>
                                </p:cTn>
                              </p:par>
                            </p:childTnLst>
                          </p:cTn>
                        </p:par>
                        <p:par>
                          <p:cTn id="55" fill="hold" nodeType="afterGroup">
                            <p:stCondLst>
                              <p:cond delay="6500"/>
                            </p:stCondLst>
                            <p:childTnLst>
                              <p:par>
                                <p:cTn id="56" presetID="4" presetClass="entr" presetSubtype="16" fill="hold" grpId="0" nodeType="afterEffect">
                                  <p:stCondLst>
                                    <p:cond delay="0"/>
                                  </p:stCondLst>
                                  <p:childTnLst>
                                    <p:set>
                                      <p:cBhvr>
                                        <p:cTn id="57" dur="1" fill="hold">
                                          <p:stCondLst>
                                            <p:cond delay="0"/>
                                          </p:stCondLst>
                                        </p:cTn>
                                        <p:tgtEl>
                                          <p:spTgt spid="71684"/>
                                        </p:tgtEl>
                                        <p:attrNameLst>
                                          <p:attrName>style.visibility</p:attrName>
                                        </p:attrNameLst>
                                      </p:cBhvr>
                                      <p:to>
                                        <p:strVal val="visible"/>
                                      </p:to>
                                    </p:set>
                                    <p:animEffect transition="in" filter="box(in)">
                                      <p:cBhvr>
                                        <p:cTn id="58" dur="500"/>
                                        <p:tgtEl>
                                          <p:spTgt spid="71684"/>
                                        </p:tgtEl>
                                      </p:cBhvr>
                                    </p:animEffect>
                                  </p:childTnLst>
                                </p:cTn>
                              </p:par>
                            </p:childTnLst>
                          </p:cTn>
                        </p:par>
                        <p:par>
                          <p:cTn id="59" fill="hold" nodeType="afterGroup">
                            <p:stCondLst>
                              <p:cond delay="7000"/>
                            </p:stCondLst>
                            <p:childTnLst>
                              <p:par>
                                <p:cTn id="60" presetID="4" presetClass="entr" presetSubtype="16" fill="hold" grpId="0" nodeType="afterEffect">
                                  <p:stCondLst>
                                    <p:cond delay="500"/>
                                  </p:stCondLst>
                                  <p:childTnLst>
                                    <p:set>
                                      <p:cBhvr>
                                        <p:cTn id="61" dur="1" fill="hold">
                                          <p:stCondLst>
                                            <p:cond delay="0"/>
                                          </p:stCondLst>
                                        </p:cTn>
                                        <p:tgtEl>
                                          <p:spTgt spid="71694"/>
                                        </p:tgtEl>
                                        <p:attrNameLst>
                                          <p:attrName>style.visibility</p:attrName>
                                        </p:attrNameLst>
                                      </p:cBhvr>
                                      <p:to>
                                        <p:strVal val="visible"/>
                                      </p:to>
                                    </p:set>
                                    <p:animEffect transition="in" filter="box(in)">
                                      <p:cBhvr>
                                        <p:cTn id="62" dur="500"/>
                                        <p:tgtEl>
                                          <p:spTgt spid="71694"/>
                                        </p:tgtEl>
                                      </p:cBhvr>
                                    </p:animEffect>
                                  </p:childTnLst>
                                </p:cTn>
                              </p:par>
                            </p:childTnLst>
                          </p:cTn>
                        </p:par>
                        <p:par>
                          <p:cTn id="63" fill="hold" nodeType="afterGroup">
                            <p:stCondLst>
                              <p:cond delay="8000"/>
                            </p:stCondLst>
                            <p:childTnLst>
                              <p:par>
                                <p:cTn id="64" presetID="4" presetClass="entr" presetSubtype="16" fill="hold" grpId="0" nodeType="afterEffect">
                                  <p:stCondLst>
                                    <p:cond delay="500"/>
                                  </p:stCondLst>
                                  <p:childTnLst>
                                    <p:set>
                                      <p:cBhvr>
                                        <p:cTn id="65" dur="1" fill="hold">
                                          <p:stCondLst>
                                            <p:cond delay="0"/>
                                          </p:stCondLst>
                                        </p:cTn>
                                        <p:tgtEl>
                                          <p:spTgt spid="71698"/>
                                        </p:tgtEl>
                                        <p:attrNameLst>
                                          <p:attrName>style.visibility</p:attrName>
                                        </p:attrNameLst>
                                      </p:cBhvr>
                                      <p:to>
                                        <p:strVal val="visible"/>
                                      </p:to>
                                    </p:set>
                                    <p:animEffect transition="in" filter="box(in)">
                                      <p:cBhvr>
                                        <p:cTn id="66" dur="500"/>
                                        <p:tgtEl>
                                          <p:spTgt spid="71698"/>
                                        </p:tgtEl>
                                      </p:cBhvr>
                                    </p:animEffect>
                                  </p:childTnLst>
                                </p:cTn>
                              </p:par>
                              <p:par>
                                <p:cTn id="67" presetID="4" presetClass="entr" presetSubtype="16" fill="hold" grpId="0" nodeType="withEffect">
                                  <p:stCondLst>
                                    <p:cond delay="0"/>
                                  </p:stCondLst>
                                  <p:childTnLst>
                                    <p:set>
                                      <p:cBhvr>
                                        <p:cTn id="68" dur="1" fill="hold">
                                          <p:stCondLst>
                                            <p:cond delay="0"/>
                                          </p:stCondLst>
                                        </p:cTn>
                                        <p:tgtEl>
                                          <p:spTgt spid="71703"/>
                                        </p:tgtEl>
                                        <p:attrNameLst>
                                          <p:attrName>style.visibility</p:attrName>
                                        </p:attrNameLst>
                                      </p:cBhvr>
                                      <p:to>
                                        <p:strVal val="visible"/>
                                      </p:to>
                                    </p:set>
                                    <p:animEffect transition="in" filter="box(in)">
                                      <p:cBhvr>
                                        <p:cTn id="69" dur="500"/>
                                        <p:tgtEl>
                                          <p:spTgt spid="71703"/>
                                        </p:tgtEl>
                                      </p:cBhvr>
                                    </p:animEffect>
                                  </p:childTnLst>
                                </p:cTn>
                              </p:par>
                            </p:childTnLst>
                          </p:cTn>
                        </p:par>
                        <p:par>
                          <p:cTn id="70" fill="hold" nodeType="afterGroup">
                            <p:stCondLst>
                              <p:cond delay="9000"/>
                            </p:stCondLst>
                            <p:childTnLst>
                              <p:par>
                                <p:cTn id="71" presetID="4" presetClass="entr" presetSubtype="16" fill="hold" grpId="0" nodeType="afterEffect">
                                  <p:stCondLst>
                                    <p:cond delay="1000"/>
                                  </p:stCondLst>
                                  <p:childTnLst>
                                    <p:set>
                                      <p:cBhvr>
                                        <p:cTn id="72" dur="1" fill="hold">
                                          <p:stCondLst>
                                            <p:cond delay="0"/>
                                          </p:stCondLst>
                                        </p:cTn>
                                        <p:tgtEl>
                                          <p:spTgt spid="71691"/>
                                        </p:tgtEl>
                                        <p:attrNameLst>
                                          <p:attrName>style.visibility</p:attrName>
                                        </p:attrNameLst>
                                      </p:cBhvr>
                                      <p:to>
                                        <p:strVal val="visible"/>
                                      </p:to>
                                    </p:set>
                                    <p:animEffect transition="in" filter="box(in)">
                                      <p:cBhvr>
                                        <p:cTn id="73" dur="500"/>
                                        <p:tgtEl>
                                          <p:spTgt spid="71691"/>
                                        </p:tgtEl>
                                      </p:cBhvr>
                                    </p:animEffect>
                                  </p:childTnLst>
                                </p:cTn>
                              </p:par>
                            </p:childTnLst>
                          </p:cTn>
                        </p:par>
                        <p:par>
                          <p:cTn id="74" fill="hold" nodeType="afterGroup">
                            <p:stCondLst>
                              <p:cond delay="10500"/>
                            </p:stCondLst>
                            <p:childTnLst>
                              <p:par>
                                <p:cTn id="75" presetID="4" presetClass="entr" presetSubtype="16" fill="hold" grpId="0" nodeType="afterEffect">
                                  <p:stCondLst>
                                    <p:cond delay="1000"/>
                                  </p:stCondLst>
                                  <p:childTnLst>
                                    <p:set>
                                      <p:cBhvr>
                                        <p:cTn id="76" dur="1" fill="hold">
                                          <p:stCondLst>
                                            <p:cond delay="0"/>
                                          </p:stCondLst>
                                        </p:cTn>
                                        <p:tgtEl>
                                          <p:spTgt spid="71685"/>
                                        </p:tgtEl>
                                        <p:attrNameLst>
                                          <p:attrName>style.visibility</p:attrName>
                                        </p:attrNameLst>
                                      </p:cBhvr>
                                      <p:to>
                                        <p:strVal val="visible"/>
                                      </p:to>
                                    </p:set>
                                    <p:animEffect transition="in" filter="box(in)">
                                      <p:cBhvr>
                                        <p:cTn id="77" dur="500"/>
                                        <p:tgtEl>
                                          <p:spTgt spid="71685"/>
                                        </p:tgtEl>
                                      </p:cBhvr>
                                    </p:animEffect>
                                  </p:childTnLst>
                                </p:cTn>
                              </p:par>
                            </p:childTnLst>
                          </p:cTn>
                        </p:par>
                        <p:par>
                          <p:cTn id="78" fill="hold" nodeType="afterGroup">
                            <p:stCondLst>
                              <p:cond delay="12000"/>
                            </p:stCondLst>
                            <p:childTnLst>
                              <p:par>
                                <p:cTn id="79" presetID="4" presetClass="entr" presetSubtype="16" fill="hold" grpId="0" nodeType="afterEffect">
                                  <p:stCondLst>
                                    <p:cond delay="1000"/>
                                  </p:stCondLst>
                                  <p:childTnLst>
                                    <p:set>
                                      <p:cBhvr>
                                        <p:cTn id="80" dur="1" fill="hold">
                                          <p:stCondLst>
                                            <p:cond delay="0"/>
                                          </p:stCondLst>
                                        </p:cTn>
                                        <p:tgtEl>
                                          <p:spTgt spid="71695"/>
                                        </p:tgtEl>
                                        <p:attrNameLst>
                                          <p:attrName>style.visibility</p:attrName>
                                        </p:attrNameLst>
                                      </p:cBhvr>
                                      <p:to>
                                        <p:strVal val="visible"/>
                                      </p:to>
                                    </p:set>
                                    <p:animEffect transition="in" filter="box(in)">
                                      <p:cBhvr>
                                        <p:cTn id="81" dur="500"/>
                                        <p:tgtEl>
                                          <p:spTgt spid="71695"/>
                                        </p:tgtEl>
                                      </p:cBhvr>
                                    </p:animEffect>
                                  </p:childTnLst>
                                </p:cTn>
                              </p:par>
                            </p:childTnLst>
                          </p:cTn>
                        </p:par>
                        <p:par>
                          <p:cTn id="82" fill="hold" nodeType="afterGroup">
                            <p:stCondLst>
                              <p:cond delay="13500"/>
                            </p:stCondLst>
                            <p:childTnLst>
                              <p:par>
                                <p:cTn id="83" presetID="4" presetClass="entr" presetSubtype="16" fill="hold" grpId="0" nodeType="afterEffect">
                                  <p:stCondLst>
                                    <p:cond delay="1000"/>
                                  </p:stCondLst>
                                  <p:childTnLst>
                                    <p:set>
                                      <p:cBhvr>
                                        <p:cTn id="84" dur="1" fill="hold">
                                          <p:stCondLst>
                                            <p:cond delay="0"/>
                                          </p:stCondLst>
                                        </p:cTn>
                                        <p:tgtEl>
                                          <p:spTgt spid="71699"/>
                                        </p:tgtEl>
                                        <p:attrNameLst>
                                          <p:attrName>style.visibility</p:attrName>
                                        </p:attrNameLst>
                                      </p:cBhvr>
                                      <p:to>
                                        <p:strVal val="visible"/>
                                      </p:to>
                                    </p:set>
                                    <p:animEffect transition="in" filter="box(in)">
                                      <p:cBhvr>
                                        <p:cTn id="85" dur="500"/>
                                        <p:tgtEl>
                                          <p:spTgt spid="71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animBg="1"/>
      <p:bldP spid="71683" grpId="0" animBg="1"/>
      <p:bldP spid="71684" grpId="0" animBg="1"/>
      <p:bldP spid="71685" grpId="0" animBg="1"/>
      <p:bldP spid="71687" grpId="0" build="p" animBg="1"/>
      <p:bldP spid="71688" grpId="0" animBg="1"/>
      <p:bldP spid="71689" grpId="0" animBg="1"/>
      <p:bldP spid="71690" grpId="0" animBg="1"/>
      <p:bldP spid="71691" grpId="0" animBg="1"/>
      <p:bldP spid="71692" grpId="0" animBg="1"/>
      <p:bldP spid="71693" grpId="0" animBg="1"/>
      <p:bldP spid="71694" grpId="0" animBg="1"/>
      <p:bldP spid="71695" grpId="0" animBg="1"/>
      <p:bldP spid="71696" grpId="0" animBg="1"/>
      <p:bldP spid="71697" grpId="0" animBg="1"/>
      <p:bldP spid="71698" grpId="0" animBg="1"/>
      <p:bldP spid="71699" grpId="0" animBg="1"/>
      <p:bldP spid="71700" grpId="0"/>
      <p:bldP spid="71701" grpId="0"/>
      <p:bldP spid="71702" grpId="0"/>
      <p:bldP spid="71703" grpId="0"/>
    </p:bldLst>
  </p:timing>
</p:sld>
</file>

<file path=ppt/theme/theme1.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Watermark</Template>
  <TotalTime>413</TotalTime>
  <Words>1792</Words>
  <Application>Microsoft Office PowerPoint</Application>
  <PresentationFormat>On-screen Show (4:3)</PresentationFormat>
  <Paragraphs>324</Paragraphs>
  <Slides>40</Slides>
  <Notes>40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8" baseType="lpstr">
      <vt:lpstr>Arial</vt:lpstr>
      <vt:lpstr>Wingdings</vt:lpstr>
      <vt:lpstr>Times New Roman</vt:lpstr>
      <vt:lpstr>Arial Narrow</vt:lpstr>
      <vt:lpstr>Verdana</vt:lpstr>
      <vt:lpstr>Tahoma</vt:lpstr>
      <vt:lpstr>Watermark</vt:lpstr>
      <vt:lpstr>Microsoft PowerPoint Slide</vt:lpstr>
      <vt:lpstr>ETIKA MORAL &amp; HUKUM DLM PROFESI</vt:lpstr>
      <vt:lpstr>Slide 2</vt:lpstr>
      <vt:lpstr>Slide 3</vt:lpstr>
      <vt:lpstr>Slide 4</vt:lpstr>
      <vt:lpstr>Slide 5</vt:lpstr>
      <vt:lpstr>I. Etika dan Moral 1,2,3. </vt:lpstr>
      <vt:lpstr>Kamus besar bahasa Indonesia</vt:lpstr>
      <vt:lpstr>Slide 8</vt:lpstr>
      <vt:lpstr>A.  Moral - Etika – Asas – Aturan - Kode Etik Profesi 1</vt:lpstr>
      <vt:lpstr>Moral - Etika – Asas – Aturan - Kode Etik Profesi </vt:lpstr>
      <vt:lpstr>Slide 11</vt:lpstr>
      <vt:lpstr>B. Kaidah –Kaidah Dasar Moral  </vt:lpstr>
      <vt:lpstr>Slide 13</vt:lpstr>
      <vt:lpstr>Kaidah dasar moral</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Sifat etika kedokteran</vt:lpstr>
      <vt:lpstr>Slide 32</vt:lpstr>
      <vt:lpstr>Slide 33</vt:lpstr>
      <vt:lpstr>Slide 34</vt:lpstr>
      <vt:lpstr>F.  Bidang Kesehatan5 </vt:lpstr>
      <vt:lpstr>II. ETIKA &amp; HUKUM</vt:lpstr>
      <vt:lpstr>Slide 37</vt:lpstr>
      <vt:lpstr> </vt:lpstr>
      <vt:lpstr> </vt:lpstr>
      <vt:lpstr>Principles-based ethics  Prima Facie T.Beauchamp &amp; Childress (1994) &amp; Veatch (1989)</vt:lpstr>
    </vt:vector>
  </TitlesOfParts>
  <Company>xp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 OF COMMUNICATION</dc:title>
  <dc:creator>windows</dc:creator>
  <cp:lastModifiedBy>User</cp:lastModifiedBy>
  <cp:revision>73</cp:revision>
  <dcterms:created xsi:type="dcterms:W3CDTF">2007-09-07T15:19:46Z</dcterms:created>
  <dcterms:modified xsi:type="dcterms:W3CDTF">2012-12-07T08:09:42Z</dcterms:modified>
</cp:coreProperties>
</file>