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2" r:id="rId11"/>
    <p:sldId id="286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t>21/10/2020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t>21/10/2020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t>21/10/2020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t>21/10/2020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t>21/10/2020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t>21/10/2020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t>21/10/2020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t>21/10/2020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t>21/10/2020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t>21/10/2020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t>21/10/2020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77BF2-634C-4E21-8114-32459F9E3A35}" type="datetimeFigureOut">
              <a:rPr lang="en-US" smtClean="0"/>
              <a:t>21/10/2020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230C5-CAF3-483A-9CC7-05530F048D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SIMULASI DAN PEMODELAN</a:t>
            </a:r>
          </a:p>
          <a:p>
            <a:r>
              <a:rPr lang="en-US" dirty="0" err="1" smtClean="0"/>
              <a:t>Endy</a:t>
            </a:r>
            <a:r>
              <a:rPr lang="en-US" dirty="0" smtClean="0"/>
              <a:t> </a:t>
            </a:r>
            <a:r>
              <a:rPr lang="en-US" dirty="0" err="1" smtClean="0"/>
              <a:t>Sjaiful</a:t>
            </a:r>
            <a:r>
              <a:rPr lang="en-US" dirty="0" smtClean="0"/>
              <a:t> </a:t>
            </a:r>
            <a:r>
              <a:rPr lang="en-US" dirty="0" err="1" smtClean="0"/>
              <a:t>Alim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Tipe-Tipe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: model </a:t>
            </a:r>
            <a:r>
              <a:rPr lang="en-US" dirty="0" err="1" smtClean="0"/>
              <a:t>rumah</a:t>
            </a:r>
            <a:r>
              <a:rPr lang="en-US" dirty="0" smtClean="0"/>
              <a:t>, model </a:t>
            </a:r>
            <a:r>
              <a:rPr lang="en-US" dirty="0" err="1" smtClean="0"/>
              <a:t>jembatan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Matematis</a:t>
            </a:r>
            <a:r>
              <a:rPr lang="en-US" dirty="0" smtClean="0"/>
              <a:t> (symbolic): </a:t>
            </a:r>
            <a:r>
              <a:rPr lang="en-US" dirty="0"/>
              <a:t>E = </a:t>
            </a:r>
            <a:r>
              <a:rPr lang="en-US" dirty="0" smtClean="0"/>
              <a:t>mc²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Pembangunan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iteratif</a:t>
            </a:r>
            <a:r>
              <a:rPr lang="en-US" dirty="0" smtClean="0"/>
              <a:t>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: </a:t>
            </a:r>
          </a:p>
          <a:p>
            <a:pPr marL="514350" indent="-51435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Observasi</a:t>
            </a:r>
            <a:r>
              <a:rPr lang="en-US" dirty="0" smtClean="0"/>
              <a:t> </a:t>
            </a:r>
            <a:r>
              <a:rPr lang="en-US" dirty="0" err="1" smtClean="0"/>
              <a:t>sistim</a:t>
            </a:r>
            <a:r>
              <a:rPr lang="en-US" dirty="0" smtClean="0"/>
              <a:t> </a:t>
            </a:r>
            <a:r>
              <a:rPr lang="en-US" dirty="0" err="1" smtClean="0"/>
              <a:t>riil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</a:t>
            </a:r>
          </a:p>
          <a:p>
            <a:pPr marL="514350" indent="-514350">
              <a:buNone/>
            </a:pPr>
            <a:r>
              <a:rPr lang="en-US" dirty="0" smtClean="0"/>
              <a:t>       – Domain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 – Stakeholders: operator, </a:t>
            </a:r>
            <a:r>
              <a:rPr lang="en-US" dirty="0" err="1" smtClean="0"/>
              <a:t>teknisi</a:t>
            </a:r>
            <a:r>
              <a:rPr lang="en-US" dirty="0" smtClean="0"/>
              <a:t>, engineers </a:t>
            </a:r>
          </a:p>
          <a:p>
            <a:pPr marL="514350" indent="-51435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Konstruksi</a:t>
            </a:r>
            <a:r>
              <a:rPr lang="en-US" dirty="0" smtClean="0"/>
              <a:t> model </a:t>
            </a:r>
            <a:r>
              <a:rPr lang="en-US" dirty="0" err="1" smtClean="0"/>
              <a:t>konseptual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 – </a:t>
            </a:r>
            <a:r>
              <a:rPr lang="en-US" dirty="0" err="1" smtClean="0"/>
              <a:t>Asumsi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hipotesa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    parameter 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  –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sistim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Penerjemahan</a:t>
            </a:r>
            <a:r>
              <a:rPr lang="en-US" dirty="0" smtClean="0"/>
              <a:t> model </a:t>
            </a:r>
            <a:r>
              <a:rPr lang="en-US" dirty="0" err="1" smtClean="0"/>
              <a:t>operasional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yang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Model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diskrit</a:t>
            </a:r>
            <a:r>
              <a:rPr lang="en-US" dirty="0" smtClean="0"/>
              <a:t>, </a:t>
            </a:r>
            <a:r>
              <a:rPr lang="en-US" dirty="0" err="1" smtClean="0"/>
              <a:t>dinamik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stokastik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model </a:t>
            </a:r>
            <a:r>
              <a:rPr lang="en-US" dirty="0" err="1" smtClean="0"/>
              <a:t>simulasi</a:t>
            </a:r>
            <a:r>
              <a:rPr lang="en-US" dirty="0" smtClean="0"/>
              <a:t> (</a:t>
            </a:r>
            <a:r>
              <a:rPr lang="en-US" dirty="0" err="1" smtClean="0"/>
              <a:t>sistem</a:t>
            </a:r>
            <a:r>
              <a:rPr lang="en-US" dirty="0" smtClean="0"/>
              <a:t>)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diskrit</a:t>
            </a:r>
            <a:r>
              <a:rPr lang="en-US" dirty="0" smtClean="0"/>
              <a:t> (</a:t>
            </a:r>
            <a:r>
              <a:rPr lang="en-US" dirty="0" err="1" smtClean="0"/>
              <a:t>discreteevent</a:t>
            </a:r>
            <a:r>
              <a:rPr lang="en-US" dirty="0" smtClean="0"/>
              <a:t>).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DEFINISI SIMULASI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peniruan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, </a:t>
            </a:r>
            <a:r>
              <a:rPr lang="en-US" dirty="0" err="1" smtClean="0"/>
              <a:t>menurut</a:t>
            </a:r>
            <a:r>
              <a:rPr lang="en-US" dirty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manual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. 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Menyertakan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buatan</a:t>
            </a:r>
            <a:r>
              <a:rPr lang="en-US" dirty="0" smtClean="0"/>
              <a:t> (artificial history)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, </a:t>
            </a:r>
            <a:r>
              <a:rPr lang="en-US" dirty="0" err="1" smtClean="0"/>
              <a:t>pengamatan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sistem-sistem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</a:t>
            </a:r>
            <a:r>
              <a:rPr lang="en-US" dirty="0" smtClean="0"/>
              <a:t> Riel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algn="ctr">
              <a:buNone/>
            </a:pP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model </a:t>
            </a:r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mengevaluasi</a:t>
            </a:r>
            <a:r>
              <a:rPr lang="en-US" dirty="0" smtClean="0"/>
              <a:t> model,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mengestimasi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model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internal (sub)-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kompleks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Mengamati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model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lingkuangan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internal. </a:t>
            </a:r>
          </a:p>
          <a:p>
            <a:r>
              <a:rPr lang="en-US" dirty="0" err="1" smtClean="0"/>
              <a:t>Meningkata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/</a:t>
            </a:r>
            <a:r>
              <a:rPr lang="en-US" dirty="0" err="1" smtClean="0"/>
              <a:t>pembentukan</a:t>
            </a:r>
            <a:r>
              <a:rPr lang="en-US" dirty="0" smtClean="0"/>
              <a:t> model. </a:t>
            </a:r>
          </a:p>
          <a:p>
            <a:r>
              <a:rPr lang="en-US" dirty="0" err="1" smtClean="0"/>
              <a:t>Eksperimen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diimplementasikan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memveri</a:t>
            </a:r>
            <a:r>
              <a:rPr lang="en-US" dirty="0" smtClean="0"/>
              <a:t>…</a:t>
            </a:r>
            <a:r>
              <a:rPr lang="en-US" dirty="0" err="1" smtClean="0"/>
              <a:t>kasi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analitik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Mengidenti</a:t>
            </a:r>
            <a:r>
              <a:rPr lang="en-US" dirty="0" smtClean="0"/>
              <a:t>…</a:t>
            </a:r>
            <a:r>
              <a:rPr lang="en-US" dirty="0" err="1" smtClean="0"/>
              <a:t>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persyaratan-persyaratan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Alat</a:t>
            </a:r>
            <a:r>
              <a:rPr lang="en-US" dirty="0" smtClean="0"/>
              <a:t> bantu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Visualisasi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anuimasi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Masalahnya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, </a:t>
            </a:r>
            <a:r>
              <a:rPr lang="en-US" dirty="0" err="1" smtClean="0"/>
              <a:t>memakan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analitik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r>
              <a:rPr lang="en-US" dirty="0" smtClean="0"/>
              <a:t> </a:t>
            </a:r>
            <a:r>
              <a:rPr lang="en-US" dirty="0" err="1" smtClean="0"/>
              <a:t>konvensional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M</a:t>
            </a:r>
            <a:r>
              <a:rPr lang="en-US" dirty="0" err="1" smtClean="0"/>
              <a:t>emerlukan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analitik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eksperimen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data yang </a:t>
            </a:r>
            <a:r>
              <a:rPr lang="en-US" dirty="0" err="1" smtClean="0"/>
              <a:t>tersedia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verifikasi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validasi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melebihi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(overestimated).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DEFINISI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algn="ctr">
              <a:buNone/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(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),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Model-model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;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disederhanakan</a:t>
            </a:r>
            <a:r>
              <a:rPr lang="en-US" dirty="0" smtClean="0"/>
              <a:t>, </a:t>
            </a:r>
            <a:r>
              <a:rPr lang="en-US" dirty="0" err="1" smtClean="0"/>
              <a:t>dikontrol</a:t>
            </a:r>
            <a:r>
              <a:rPr lang="en-US" dirty="0" smtClean="0"/>
              <a:t>, </a:t>
            </a:r>
            <a:r>
              <a:rPr lang="en-US" dirty="0" err="1" smtClean="0"/>
              <a:t>digeneralisasi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diidealkan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Deskripsi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algn="ctr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model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,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 smtClean="0"/>
              <a:t>relevantnya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praktis</a:t>
            </a:r>
            <a:r>
              <a:rPr lang="en-US" dirty="0" smtClean="0"/>
              <a:t>,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set </a:t>
            </a:r>
            <a:r>
              <a:rPr lang="en-US" dirty="0" err="1" smtClean="0"/>
              <a:t>deksripsi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akal</a:t>
            </a:r>
            <a:r>
              <a:rPr lang="en-US" dirty="0" smtClean="0"/>
              <a:t> (reasonably).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Validasi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Sebuah</a:t>
            </a:r>
            <a:r>
              <a:rPr lang="en-US" dirty="0" smtClean="0"/>
              <a:t> model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divalidasi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divalidasi</a:t>
            </a:r>
            <a:r>
              <a:rPr lang="en-US" dirty="0" smtClean="0"/>
              <a:t>, </a:t>
            </a:r>
            <a:r>
              <a:rPr lang="en-US" dirty="0" err="1" smtClean="0"/>
              <a:t>sebuah</a:t>
            </a:r>
            <a:r>
              <a:rPr lang="en-US" dirty="0" smtClean="0"/>
              <a:t> model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menyelidiki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memprediksi</a:t>
            </a:r>
            <a:r>
              <a:rPr lang="en-US" dirty="0" smtClean="0"/>
              <a:t> </a:t>
            </a:r>
            <a:r>
              <a:rPr lang="en-US" dirty="0" err="1" smtClean="0"/>
              <a:t>perilaku-perilaku</a:t>
            </a:r>
            <a:r>
              <a:rPr lang="en-US" dirty="0" smtClean="0"/>
              <a:t> (</a:t>
            </a:r>
            <a:r>
              <a:rPr lang="en-US" dirty="0" err="1" smtClean="0"/>
              <a:t>sifat</a:t>
            </a:r>
            <a:r>
              <a:rPr lang="en-US" dirty="0" smtClean="0"/>
              <a:t>) </a:t>
            </a:r>
            <a:r>
              <a:rPr lang="en-US" dirty="0" err="1" smtClean="0"/>
              <a:t>sistem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”</a:t>
            </a:r>
            <a:r>
              <a:rPr lang="en-US" dirty="0" err="1" smtClean="0"/>
              <a:t>whatif</a:t>
            </a:r>
            <a:r>
              <a:rPr lang="en-US" dirty="0" smtClean="0"/>
              <a:t> questions”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mempertajam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, </a:t>
            </a:r>
            <a:r>
              <a:rPr lang="en-US" dirty="0" err="1" smtClean="0"/>
              <a:t>pelatihan</a:t>
            </a:r>
            <a:r>
              <a:rPr lang="en-US" dirty="0" smtClean="0"/>
              <a:t>, </a:t>
            </a:r>
            <a:r>
              <a:rPr lang="en-US" dirty="0" err="1" smtClean="0"/>
              <a:t>prediksi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468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Pertemuan 2</vt:lpstr>
      <vt:lpstr>DEFINISI SIMULASI</vt:lpstr>
      <vt:lpstr>Langkah Riel Dalam Simulasi</vt:lpstr>
      <vt:lpstr>Kondisi Yang Membutuhkan Simulasi</vt:lpstr>
      <vt:lpstr>Kondisi Tidak Memerlukan Simulasi</vt:lpstr>
      <vt:lpstr>DEFINISI MODEL</vt:lpstr>
      <vt:lpstr>Kondisi Model</vt:lpstr>
      <vt:lpstr>Deskripsi Model</vt:lpstr>
      <vt:lpstr>Validasi Model</vt:lpstr>
      <vt:lpstr>Tipe-Tipe Model</vt:lpstr>
      <vt:lpstr>Pembangunan Model</vt:lpstr>
      <vt:lpstr>Model dan Sistem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2</dc:title>
  <dc:creator>Users-1</dc:creator>
  <cp:lastModifiedBy>Users-1</cp:lastModifiedBy>
  <cp:revision>17</cp:revision>
  <dcterms:created xsi:type="dcterms:W3CDTF">2020-10-21T06:00:47Z</dcterms:created>
  <dcterms:modified xsi:type="dcterms:W3CDTF">2020-10-21T08:32:16Z</dcterms:modified>
</cp:coreProperties>
</file>