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288" r:id="rId4"/>
    <p:sldId id="289" r:id="rId5"/>
    <p:sldId id="290" r:id="rId6"/>
    <p:sldId id="291" r:id="rId7"/>
    <p:sldId id="299" r:id="rId8"/>
    <p:sldId id="292" r:id="rId9"/>
    <p:sldId id="300" r:id="rId10"/>
    <p:sldId id="293" r:id="rId11"/>
    <p:sldId id="294" r:id="rId12"/>
    <p:sldId id="295" r:id="rId13"/>
    <p:sldId id="296" r:id="rId14"/>
    <p:sldId id="297" r:id="rId15"/>
    <p:sldId id="298" r:id="rId16"/>
    <p:sldId id="301" r:id="rId17"/>
    <p:sldId id="302" r:id="rId18"/>
    <p:sldId id="303" r:id="rId19"/>
    <p:sldId id="30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7BF2-634C-4E21-8114-32459F9E3A35}" type="datetimeFigureOut">
              <a:rPr lang="en-US" smtClean="0"/>
              <a:pPr/>
              <a:t>21/10/2020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30C5-CAF3-483A-9CC7-05530F048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7BF2-634C-4E21-8114-32459F9E3A35}" type="datetimeFigureOut">
              <a:rPr lang="en-US" smtClean="0"/>
              <a:pPr/>
              <a:t>21/10/2020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30C5-CAF3-483A-9CC7-05530F048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7BF2-634C-4E21-8114-32459F9E3A35}" type="datetimeFigureOut">
              <a:rPr lang="en-US" smtClean="0"/>
              <a:pPr/>
              <a:t>21/10/2020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30C5-CAF3-483A-9CC7-05530F048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7BF2-634C-4E21-8114-32459F9E3A35}" type="datetimeFigureOut">
              <a:rPr lang="en-US" smtClean="0"/>
              <a:pPr/>
              <a:t>21/10/2020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30C5-CAF3-483A-9CC7-05530F048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7BF2-634C-4E21-8114-32459F9E3A35}" type="datetimeFigureOut">
              <a:rPr lang="en-US" smtClean="0"/>
              <a:pPr/>
              <a:t>21/10/2020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30C5-CAF3-483A-9CC7-05530F048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7BF2-634C-4E21-8114-32459F9E3A35}" type="datetimeFigureOut">
              <a:rPr lang="en-US" smtClean="0"/>
              <a:pPr/>
              <a:t>21/10/2020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30C5-CAF3-483A-9CC7-05530F048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7BF2-634C-4E21-8114-32459F9E3A35}" type="datetimeFigureOut">
              <a:rPr lang="en-US" smtClean="0"/>
              <a:pPr/>
              <a:t>21/10/2020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30C5-CAF3-483A-9CC7-05530F048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7BF2-634C-4E21-8114-32459F9E3A35}" type="datetimeFigureOut">
              <a:rPr lang="en-US" smtClean="0"/>
              <a:pPr/>
              <a:t>21/10/2020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30C5-CAF3-483A-9CC7-05530F048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7BF2-634C-4E21-8114-32459F9E3A35}" type="datetimeFigureOut">
              <a:rPr lang="en-US" smtClean="0"/>
              <a:pPr/>
              <a:t>21/10/2020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30C5-CAF3-483A-9CC7-05530F048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7BF2-634C-4E21-8114-32459F9E3A35}" type="datetimeFigureOut">
              <a:rPr lang="en-US" smtClean="0"/>
              <a:pPr/>
              <a:t>21/10/2020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30C5-CAF3-483A-9CC7-05530F048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7BF2-634C-4E21-8114-32459F9E3A35}" type="datetimeFigureOut">
              <a:rPr lang="en-US" smtClean="0"/>
              <a:pPr/>
              <a:t>21/10/2020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30C5-CAF3-483A-9CC7-05530F048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77BF2-634C-4E21-8114-32459F9E3A35}" type="datetimeFigureOut">
              <a:rPr lang="en-US" smtClean="0"/>
              <a:pPr/>
              <a:t>21/10/2020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230C5-CAF3-483A-9CC7-05530F048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STUDI SIMULASI </a:t>
            </a:r>
            <a:r>
              <a:rPr lang="en-US" dirty="0" smtClean="0"/>
              <a:t>DAN </a:t>
            </a:r>
            <a:r>
              <a:rPr lang="en-US" dirty="0" smtClean="0"/>
              <a:t>PEMODELAN</a:t>
            </a:r>
            <a:r>
              <a:rPr lang="en-US" dirty="0" smtClean="0"/>
              <a:t> </a:t>
            </a:r>
            <a:r>
              <a:rPr lang="en-US" dirty="0" smtClean="0"/>
              <a:t>DALAM SEBUAH SISTEM</a:t>
            </a:r>
          </a:p>
          <a:p>
            <a:r>
              <a:rPr lang="en-US" dirty="0" err="1" smtClean="0"/>
              <a:t>Endy</a:t>
            </a:r>
            <a:r>
              <a:rPr lang="en-US" dirty="0" smtClean="0"/>
              <a:t> </a:t>
            </a:r>
            <a:r>
              <a:rPr lang="en-US" dirty="0" err="1" smtClean="0"/>
              <a:t>Sjaiful</a:t>
            </a:r>
            <a:r>
              <a:rPr lang="en-US" dirty="0" smtClean="0"/>
              <a:t> </a:t>
            </a:r>
            <a:r>
              <a:rPr lang="en-US" dirty="0" err="1" smtClean="0"/>
              <a:t>Alim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Langkah-Langkah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Simulasi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7</a:t>
            </a:r>
            <a:r>
              <a:rPr lang="en-US" b="1" dirty="0" smtClean="0"/>
              <a:t>. </a:t>
            </a:r>
            <a:r>
              <a:rPr lang="en-US" b="1" dirty="0" err="1" smtClean="0"/>
              <a:t>Validasi</a:t>
            </a:r>
            <a:r>
              <a:rPr lang="en-US" dirty="0" smtClean="0"/>
              <a:t>: Check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sistim</a:t>
            </a:r>
            <a:r>
              <a:rPr lang="en-US" dirty="0" smtClean="0"/>
              <a:t> </a:t>
            </a:r>
            <a:r>
              <a:rPr lang="en-US" dirty="0" err="1" smtClean="0"/>
              <a:t>merepresentasi</a:t>
            </a:r>
            <a:r>
              <a:rPr lang="en-US" dirty="0" smtClean="0"/>
              <a:t> </a:t>
            </a:r>
            <a:r>
              <a:rPr lang="en-US" dirty="0" err="1" smtClean="0"/>
              <a:t>sistim</a:t>
            </a:r>
            <a:r>
              <a:rPr lang="en-US" dirty="0" smtClean="0"/>
              <a:t> </a:t>
            </a:r>
            <a:r>
              <a:rPr lang="en-US" dirty="0" err="1" smtClean="0"/>
              <a:t>riil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akurat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Langkah-Langkah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Simulasi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/>
              <a:t>8</a:t>
            </a:r>
            <a:r>
              <a:rPr lang="en-US" b="1" dirty="0" smtClean="0"/>
              <a:t>. </a:t>
            </a:r>
            <a:r>
              <a:rPr lang="en-US" b="1" dirty="0" err="1" smtClean="0"/>
              <a:t>Desain</a:t>
            </a:r>
            <a:r>
              <a:rPr lang="en-US" b="1" dirty="0" smtClean="0"/>
              <a:t> </a:t>
            </a:r>
            <a:r>
              <a:rPr lang="en-US" b="1" dirty="0" err="1" smtClean="0"/>
              <a:t>Eksperimen</a:t>
            </a:r>
            <a:r>
              <a:rPr lang="en-US" b="1" dirty="0" smtClean="0"/>
              <a:t>: </a:t>
            </a:r>
          </a:p>
          <a:p>
            <a:pPr>
              <a:buNone/>
            </a:pP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runs? </a:t>
            </a:r>
          </a:p>
          <a:p>
            <a:pPr>
              <a:buNone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berapa</a:t>
            </a:r>
            <a:r>
              <a:rPr lang="en-US" dirty="0" smtClean="0"/>
              <a:t> lama? </a:t>
            </a:r>
          </a:p>
          <a:p>
            <a:pPr>
              <a:buNone/>
            </a:pP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variasi</a:t>
            </a:r>
            <a:r>
              <a:rPr lang="en-US" dirty="0" smtClean="0"/>
              <a:t> </a:t>
            </a:r>
            <a:r>
              <a:rPr lang="en-US" dirty="0" err="1" smtClean="0"/>
              <a:t>masukannya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? </a:t>
            </a:r>
          </a:p>
          <a:p>
            <a:pPr>
              <a:buNone/>
            </a:pPr>
            <a:r>
              <a:rPr lang="en-US" dirty="0" smtClean="0"/>
              <a:t>– </a:t>
            </a: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r>
              <a:rPr lang="en-US" dirty="0" smtClean="0"/>
              <a:t> output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mementapkan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level </a:t>
            </a:r>
            <a:r>
              <a:rPr lang="en-US" dirty="0" err="1" smtClean="0"/>
              <a:t>presisi</a:t>
            </a:r>
            <a:r>
              <a:rPr lang="en-US" dirty="0" smtClean="0"/>
              <a:t> yang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pengukuruan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– </a:t>
            </a:r>
            <a:r>
              <a:rPr lang="en-US" dirty="0" err="1" smtClean="0"/>
              <a:t>analisi</a:t>
            </a:r>
            <a:r>
              <a:rPr lang="en-US" dirty="0" smtClean="0"/>
              <a:t> </a:t>
            </a:r>
            <a:r>
              <a:rPr lang="en-US" dirty="0" err="1" smtClean="0"/>
              <a:t>terminasi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interval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riil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disimulasikan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– steady state analysis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obyek</a:t>
            </a:r>
            <a:r>
              <a:rPr lang="en-US" dirty="0" smtClean="0"/>
              <a:t> of interest </a:t>
            </a:r>
            <a:r>
              <a:rPr lang="en-US" dirty="0" err="1" smtClean="0"/>
              <a:t>merupakan</a:t>
            </a:r>
            <a:r>
              <a:rPr lang="en-US" dirty="0" smtClean="0"/>
              <a:t> rata-rata long-term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Langkah-Langkah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Simulasi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9</a:t>
            </a:r>
            <a:r>
              <a:rPr lang="en-US" b="1" dirty="0" smtClean="0"/>
              <a:t>. </a:t>
            </a:r>
            <a:r>
              <a:rPr lang="en-US" b="1" dirty="0" err="1" smtClean="0"/>
              <a:t>Produksi</a:t>
            </a:r>
            <a:r>
              <a:rPr lang="en-US" b="1" dirty="0" smtClean="0"/>
              <a:t> runs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analisis</a:t>
            </a:r>
            <a:r>
              <a:rPr lang="en-US" dirty="0" smtClean="0"/>
              <a:t>: running </a:t>
            </a:r>
            <a:r>
              <a:rPr lang="en-US" dirty="0" err="1" smtClean="0"/>
              <a:t>aktual</a:t>
            </a:r>
            <a:r>
              <a:rPr lang="en-US" dirty="0" smtClean="0"/>
              <a:t> </a:t>
            </a:r>
            <a:r>
              <a:rPr lang="en-US" dirty="0" err="1" smtClean="0"/>
              <a:t>simulasi</a:t>
            </a:r>
            <a:r>
              <a:rPr lang="en-US" dirty="0" smtClean="0"/>
              <a:t>, </a:t>
            </a:r>
            <a:r>
              <a:rPr lang="en-US" dirty="0" err="1" smtClean="0"/>
              <a:t>mengumpulkan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menganalisis</a:t>
            </a:r>
            <a:r>
              <a:rPr lang="en-US" dirty="0" smtClean="0"/>
              <a:t> </a:t>
            </a:r>
            <a:r>
              <a:rPr lang="en-US" dirty="0" err="1" smtClean="0"/>
              <a:t>keluaran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Langkah-Langkah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Simulasi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n-NO" b="1" dirty="0" smtClean="0"/>
              <a:t>10. Jalankan lagi (More runs) ?: </a:t>
            </a:r>
            <a:r>
              <a:rPr lang="nn-NO" dirty="0" smtClean="0"/>
              <a:t>mengulangi eksperiemn jika perlu.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Langkah-Langkah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Simulasi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b="1" dirty="0" smtClean="0"/>
              <a:t>11. </a:t>
            </a:r>
            <a:r>
              <a:rPr lang="es-ES" b="1" dirty="0" err="1" smtClean="0"/>
              <a:t>Dokumentasi</a:t>
            </a:r>
            <a:r>
              <a:rPr lang="es-ES" b="1" dirty="0" smtClean="0"/>
              <a:t> dan </a:t>
            </a:r>
            <a:r>
              <a:rPr lang="es-ES" b="1" dirty="0" err="1" smtClean="0"/>
              <a:t>pelaporan</a:t>
            </a:r>
            <a:r>
              <a:rPr lang="es-ES" dirty="0" smtClean="0"/>
              <a:t>: </a:t>
            </a:r>
            <a:r>
              <a:rPr lang="es-ES" dirty="0" err="1" smtClean="0"/>
              <a:t>Dokumen</a:t>
            </a:r>
            <a:r>
              <a:rPr lang="es-ES" dirty="0" smtClean="0"/>
              <a:t> dan </a:t>
            </a:r>
            <a:r>
              <a:rPr lang="es-ES" dirty="0" err="1" smtClean="0"/>
              <a:t>laporan</a:t>
            </a:r>
            <a:r>
              <a:rPr lang="es-ES" dirty="0" smtClean="0"/>
              <a:t> </a:t>
            </a:r>
            <a:r>
              <a:rPr lang="es-ES" dirty="0" err="1" smtClean="0"/>
              <a:t>hasil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Langkah-Langkah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Simulasi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12. </a:t>
            </a:r>
            <a:r>
              <a:rPr lang="en-US" b="1" dirty="0" err="1" smtClean="0"/>
              <a:t>Implementasi</a:t>
            </a:r>
            <a:r>
              <a:rPr lang="en-US" dirty="0" smtClean="0"/>
              <a:t> : </a:t>
            </a:r>
            <a:r>
              <a:rPr lang="en-US" dirty="0" err="1" smtClean="0"/>
              <a:t>Terapkan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sekala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nyata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Kelebihan</a:t>
            </a:r>
            <a:r>
              <a:rPr lang="en-US" dirty="0" smtClean="0"/>
              <a:t> </a:t>
            </a:r>
            <a:r>
              <a:rPr lang="en-US" dirty="0" err="1" smtClean="0"/>
              <a:t>Simulasi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riil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elemen-elemen</a:t>
            </a:r>
            <a:r>
              <a:rPr lang="en-US" dirty="0" smtClean="0"/>
              <a:t> </a:t>
            </a:r>
            <a:r>
              <a:rPr lang="en-US" dirty="0" err="1" smtClean="0"/>
              <a:t>stokastik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dideskripsikan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akurat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model </a:t>
            </a:r>
            <a:r>
              <a:rPr lang="en-US" dirty="0" err="1" smtClean="0"/>
              <a:t>matematik</a:t>
            </a:r>
            <a:r>
              <a:rPr lang="en-US" dirty="0" smtClean="0"/>
              <a:t> yang </a:t>
            </a:r>
            <a:r>
              <a:rPr lang="en-US" dirty="0" err="1" smtClean="0"/>
              <a:t>dievaluasi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analitik</a:t>
            </a:r>
            <a:r>
              <a:rPr lang="en-US" dirty="0" smtClean="0"/>
              <a:t>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simulasi</a:t>
            </a:r>
            <a:r>
              <a:rPr lang="en-US" dirty="0" smtClean="0"/>
              <a:t> </a:t>
            </a:r>
            <a:r>
              <a:rPr lang="en-US" dirty="0" err="1" smtClean="0"/>
              <a:t>seringkali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satusatunya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Simulasi</a:t>
            </a:r>
            <a:r>
              <a:rPr lang="en-US" dirty="0" smtClean="0"/>
              <a:t>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estimasi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Rancangan-rancangan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 yang </a:t>
            </a:r>
            <a:r>
              <a:rPr lang="en-US" dirty="0" err="1" smtClean="0"/>
              <a:t>dianjurkan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dibandingkan</a:t>
            </a:r>
            <a:r>
              <a:rPr lang="en-US" dirty="0" smtClean="0"/>
              <a:t> via </a:t>
            </a:r>
            <a:r>
              <a:rPr lang="en-US" dirty="0" err="1" smtClean="0"/>
              <a:t>simulasi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yang </a:t>
            </a:r>
            <a:r>
              <a:rPr lang="en-US" dirty="0" err="1" smtClean="0"/>
              <a:t>terbaik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simulasi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dipertahankan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eksperimen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Simulasi</a:t>
            </a:r>
            <a:r>
              <a:rPr lang="en-US" dirty="0" smtClean="0"/>
              <a:t>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kerangka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lama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singkat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rinci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diperpanjang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Kelemahan</a:t>
            </a:r>
            <a:r>
              <a:rPr lang="en-US" dirty="0" smtClean="0"/>
              <a:t> </a:t>
            </a:r>
            <a:r>
              <a:rPr lang="en-US" dirty="0" err="1" smtClean="0"/>
              <a:t>Simulasi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percobaan</a:t>
            </a:r>
            <a:r>
              <a:rPr lang="en-US" dirty="0" smtClean="0"/>
              <a:t> model </a:t>
            </a:r>
            <a:r>
              <a:rPr lang="en-US" dirty="0" err="1" smtClean="0"/>
              <a:t>simulasi</a:t>
            </a:r>
            <a:r>
              <a:rPr lang="en-US" dirty="0" smtClean="0"/>
              <a:t> </a:t>
            </a:r>
            <a:r>
              <a:rPr lang="en-US" dirty="0" err="1" smtClean="0"/>
              <a:t>stokastik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estimasi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sebenarnya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parameter input </a:t>
            </a:r>
            <a:r>
              <a:rPr lang="en-US" dirty="0" err="1" smtClean="0"/>
              <a:t>tertentu</a:t>
            </a:r>
            <a:r>
              <a:rPr lang="en-US" dirty="0" smtClean="0"/>
              <a:t>. Model </a:t>
            </a:r>
            <a:r>
              <a:rPr lang="en-US" dirty="0" err="1" smtClean="0"/>
              <a:t>analitik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valid.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Model </a:t>
            </a:r>
            <a:r>
              <a:rPr lang="en-US" dirty="0" err="1" smtClean="0"/>
              <a:t>simulasi</a:t>
            </a:r>
            <a:r>
              <a:rPr lang="en-US" dirty="0" smtClean="0"/>
              <a:t> </a:t>
            </a:r>
            <a:r>
              <a:rPr lang="en-US" dirty="0" err="1" smtClean="0"/>
              <a:t>seringkali</a:t>
            </a:r>
            <a:r>
              <a:rPr lang="en-US" dirty="0" smtClean="0"/>
              <a:t> </a:t>
            </a:r>
            <a:r>
              <a:rPr lang="en-US" dirty="0" err="1" smtClean="0"/>
              <a:t>mahal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makan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lama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dikembangkan</a:t>
            </a:r>
            <a:r>
              <a:rPr lang="en-US" dirty="0" smtClean="0"/>
              <a:t>.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Output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yang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simulasi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tampak</a:t>
            </a:r>
            <a:r>
              <a:rPr lang="en-US" dirty="0" smtClean="0"/>
              <a:t> </a:t>
            </a:r>
            <a:r>
              <a:rPr lang="en-US" dirty="0" err="1" smtClean="0"/>
              <a:t>meyakinkan</a:t>
            </a:r>
            <a:r>
              <a:rPr lang="en-US" dirty="0" smtClean="0"/>
              <a:t>, </a:t>
            </a:r>
            <a:r>
              <a:rPr lang="en-US" dirty="0" err="1" smtClean="0"/>
              <a:t>padahal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tentu</a:t>
            </a:r>
            <a:r>
              <a:rPr lang="en-US" dirty="0" smtClean="0"/>
              <a:t> </a:t>
            </a:r>
            <a:r>
              <a:rPr lang="en-US" dirty="0" err="1" smtClean="0"/>
              <a:t>modelnya</a:t>
            </a:r>
            <a:r>
              <a:rPr lang="en-US" dirty="0" smtClean="0"/>
              <a:t> valid.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Jebakan</a:t>
            </a:r>
            <a:r>
              <a:rPr lang="en-US" dirty="0" smtClean="0"/>
              <a:t>/ </a:t>
            </a:r>
            <a:r>
              <a:rPr lang="en-US" dirty="0" err="1" smtClean="0"/>
              <a:t>Simulasi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Gagal</a:t>
            </a:r>
            <a:r>
              <a:rPr lang="en-US" dirty="0" smtClean="0"/>
              <a:t> </a:t>
            </a:r>
            <a:r>
              <a:rPr lang="en-US" dirty="0" err="1" smtClean="0"/>
              <a:t>mengidentifikasi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eksperimen</a:t>
            </a:r>
            <a:r>
              <a:rPr lang="en-US" dirty="0" smtClean="0"/>
              <a:t> </a:t>
            </a:r>
            <a:r>
              <a:rPr lang="en-US" dirty="0" err="1" smtClean="0"/>
              <a:t>simulasi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memadai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memadai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Fitur-Fitur</a:t>
            </a:r>
            <a:r>
              <a:rPr lang="en-US" dirty="0" smtClean="0"/>
              <a:t> software </a:t>
            </a:r>
            <a:r>
              <a:rPr lang="en-US" dirty="0" err="1" smtClean="0"/>
              <a:t>simulasi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Membangkitkan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random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 U(0,1).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Membangkitkan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random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, </a:t>
            </a:r>
            <a:r>
              <a:rPr lang="en-US" dirty="0" err="1" smtClean="0"/>
              <a:t>mis</a:t>
            </a:r>
            <a:r>
              <a:rPr lang="en-US" dirty="0" smtClean="0"/>
              <a:t>. </a:t>
            </a:r>
            <a:r>
              <a:rPr lang="en-US" dirty="0" err="1" smtClean="0"/>
              <a:t>eksponensial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Memajukan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simulasi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Menentukan</a:t>
            </a:r>
            <a:r>
              <a:rPr lang="en-US" dirty="0" smtClean="0"/>
              <a:t> event </a:t>
            </a:r>
            <a:r>
              <a:rPr lang="en-US" dirty="0" err="1" smtClean="0"/>
              <a:t>berikutnya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event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blok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yang </a:t>
            </a:r>
            <a:r>
              <a:rPr lang="en-US" dirty="0" err="1" smtClean="0"/>
              <a:t>benar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Menambah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menghapus</a:t>
            </a:r>
            <a:r>
              <a:rPr lang="en-US" dirty="0" smtClean="0"/>
              <a:t> record </a:t>
            </a:r>
            <a:r>
              <a:rPr lang="en-US" dirty="0" err="1" smtClean="0"/>
              <a:t>pada</a:t>
            </a:r>
            <a:r>
              <a:rPr lang="en-US" dirty="0" smtClean="0"/>
              <a:t> list.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Mengumpulkan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menganalisa</a:t>
            </a:r>
            <a:r>
              <a:rPr lang="en-US" dirty="0" smtClean="0"/>
              <a:t> data.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Melaporkan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Mendeteksi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error.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Langkah-Langkah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Simulasi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Formulasi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: </a:t>
            </a:r>
            <a:r>
              <a:rPr lang="en-US" dirty="0" err="1" smtClean="0"/>
              <a:t>pendekatan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Konseptualisasi</a:t>
            </a:r>
            <a:r>
              <a:rPr lang="en-US" dirty="0" smtClean="0"/>
              <a:t> model: </a:t>
            </a:r>
            <a:r>
              <a:rPr lang="en-US" dirty="0" err="1" smtClean="0"/>
              <a:t>membangun</a:t>
            </a:r>
            <a:r>
              <a:rPr lang="en-US" dirty="0" smtClean="0"/>
              <a:t> model yang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akal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Pengumpulan</a:t>
            </a:r>
            <a:r>
              <a:rPr lang="en-US" dirty="0" smtClean="0"/>
              <a:t> data: </a:t>
            </a:r>
            <a:r>
              <a:rPr lang="en-US" dirty="0" err="1" smtClean="0"/>
              <a:t>mengumpulkan</a:t>
            </a:r>
            <a:r>
              <a:rPr lang="en-US" dirty="0" smtClean="0"/>
              <a:t> data yang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merun</a:t>
            </a:r>
            <a:r>
              <a:rPr lang="en-US" dirty="0" smtClean="0"/>
              <a:t> </a:t>
            </a:r>
            <a:r>
              <a:rPr lang="en-US" dirty="0" err="1" smtClean="0"/>
              <a:t>simulasi</a:t>
            </a:r>
            <a:r>
              <a:rPr lang="en-US" dirty="0" smtClean="0"/>
              <a:t> (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laju</a:t>
            </a:r>
            <a:r>
              <a:rPr lang="en-US" dirty="0" smtClean="0"/>
              <a:t> </a:t>
            </a:r>
            <a:r>
              <a:rPr lang="en-US" dirty="0" err="1" smtClean="0"/>
              <a:t>ketibaan</a:t>
            </a:r>
            <a:r>
              <a:rPr lang="en-US" dirty="0" smtClean="0"/>
              <a:t>,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ketibaan</a:t>
            </a:r>
            <a:r>
              <a:rPr lang="en-US" dirty="0" smtClean="0"/>
              <a:t>, </a:t>
            </a:r>
            <a:r>
              <a:rPr lang="en-US" dirty="0" err="1" smtClean="0"/>
              <a:t>displin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, </a:t>
            </a:r>
            <a:r>
              <a:rPr lang="en-US" dirty="0" err="1" smtClean="0"/>
              <a:t>laju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dsb</a:t>
            </a:r>
            <a:r>
              <a:rPr lang="en-US" dirty="0" smtClean="0"/>
              <a:t>.).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Penerjemahan</a:t>
            </a:r>
            <a:r>
              <a:rPr lang="en-US" dirty="0" smtClean="0"/>
              <a:t> Model: </a:t>
            </a:r>
            <a:r>
              <a:rPr lang="en-US" dirty="0" err="1" smtClean="0"/>
              <a:t>konversi</a:t>
            </a:r>
            <a:r>
              <a:rPr lang="en-US" dirty="0" smtClean="0"/>
              <a:t> model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bahas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Veri</a:t>
            </a:r>
            <a:r>
              <a:rPr lang="en-US" dirty="0" smtClean="0"/>
              <a:t>…</a:t>
            </a:r>
            <a:r>
              <a:rPr lang="en-US" dirty="0" err="1" smtClean="0"/>
              <a:t>kasi</a:t>
            </a:r>
            <a:r>
              <a:rPr lang="en-US" dirty="0" smtClean="0"/>
              <a:t>: </a:t>
            </a:r>
            <a:r>
              <a:rPr lang="en-US" dirty="0" err="1" smtClean="0"/>
              <a:t>Veri</a:t>
            </a:r>
            <a:r>
              <a:rPr lang="en-US" dirty="0" smtClean="0"/>
              <a:t>…</a:t>
            </a:r>
            <a:r>
              <a:rPr lang="en-US" dirty="0" err="1" smtClean="0"/>
              <a:t>kasi</a:t>
            </a:r>
            <a:r>
              <a:rPr lang="en-US" dirty="0" smtClean="0"/>
              <a:t> model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pengecekan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program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Validasi</a:t>
            </a:r>
            <a:r>
              <a:rPr lang="en-US" dirty="0" smtClean="0"/>
              <a:t>: Check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sistim</a:t>
            </a:r>
            <a:r>
              <a:rPr lang="en-US" dirty="0" smtClean="0"/>
              <a:t> </a:t>
            </a:r>
            <a:r>
              <a:rPr lang="en-US" dirty="0" err="1" smtClean="0"/>
              <a:t>merepresentasi</a:t>
            </a:r>
            <a:r>
              <a:rPr lang="en-US" dirty="0" smtClean="0"/>
              <a:t> </a:t>
            </a:r>
            <a:r>
              <a:rPr lang="en-US" dirty="0" err="1" smtClean="0"/>
              <a:t>sistim</a:t>
            </a:r>
            <a:r>
              <a:rPr lang="en-US" dirty="0" smtClean="0"/>
              <a:t> </a:t>
            </a:r>
            <a:r>
              <a:rPr lang="en-US" dirty="0" err="1" smtClean="0"/>
              <a:t>riil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akurat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Eksperimen</a:t>
            </a:r>
            <a:r>
              <a:rPr lang="en-US" dirty="0" smtClean="0"/>
              <a:t>: </a:t>
            </a: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runs?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berapa</a:t>
            </a:r>
            <a:r>
              <a:rPr lang="en-US" dirty="0" smtClean="0"/>
              <a:t> lama?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variasi</a:t>
            </a:r>
            <a:r>
              <a:rPr lang="en-US" dirty="0" smtClean="0"/>
              <a:t> </a:t>
            </a:r>
            <a:r>
              <a:rPr lang="en-US" dirty="0" err="1" smtClean="0"/>
              <a:t>masukannya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Produksi</a:t>
            </a:r>
            <a:r>
              <a:rPr lang="en-US" dirty="0" smtClean="0"/>
              <a:t> runs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: running </a:t>
            </a:r>
            <a:r>
              <a:rPr lang="en-US" dirty="0" err="1" smtClean="0"/>
              <a:t>aktual</a:t>
            </a:r>
            <a:r>
              <a:rPr lang="en-US" dirty="0" smtClean="0"/>
              <a:t> </a:t>
            </a:r>
            <a:r>
              <a:rPr lang="en-US" dirty="0" err="1" smtClean="0"/>
              <a:t>simulasi</a:t>
            </a:r>
            <a:r>
              <a:rPr lang="en-US" dirty="0" smtClean="0"/>
              <a:t>, </a:t>
            </a:r>
            <a:r>
              <a:rPr lang="en-US" dirty="0" err="1" smtClean="0"/>
              <a:t>mengumpulkan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menganalisis</a:t>
            </a:r>
            <a:r>
              <a:rPr lang="en-US" dirty="0" smtClean="0"/>
              <a:t> </a:t>
            </a:r>
            <a:r>
              <a:rPr lang="en-US" dirty="0" err="1" smtClean="0"/>
              <a:t>keluaran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nn-NO" dirty="0" smtClean="0"/>
              <a:t>Jalankan lagi (More runs) ?: mengulangi eksperiemn jika perlu.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err="1" smtClean="0"/>
              <a:t>Dokumentasi</a:t>
            </a:r>
            <a:r>
              <a:rPr lang="es-ES" dirty="0" smtClean="0"/>
              <a:t> dan </a:t>
            </a:r>
            <a:r>
              <a:rPr lang="es-ES" dirty="0" err="1" smtClean="0"/>
              <a:t>pelaporan</a:t>
            </a:r>
            <a:r>
              <a:rPr lang="es-ES" dirty="0" smtClean="0"/>
              <a:t>: </a:t>
            </a:r>
            <a:r>
              <a:rPr lang="es-ES" dirty="0" err="1" smtClean="0"/>
              <a:t>Dokumen</a:t>
            </a:r>
            <a:r>
              <a:rPr lang="es-ES" dirty="0" smtClean="0"/>
              <a:t> dan </a:t>
            </a:r>
            <a:r>
              <a:rPr lang="es-ES" dirty="0" err="1" smtClean="0"/>
              <a:t>laporan</a:t>
            </a:r>
            <a:r>
              <a:rPr lang="es-ES" dirty="0" smtClean="0"/>
              <a:t> </a:t>
            </a:r>
            <a:r>
              <a:rPr lang="es-ES" dirty="0" err="1" smtClean="0"/>
              <a:t>hasil</a:t>
            </a:r>
            <a:endParaRPr lang="es-E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Implementasi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Langkah-Langkah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Simulasi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600200"/>
            <a:ext cx="8077199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Langkah-Langkah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Simulasi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1600200"/>
            <a:ext cx="70866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 smtClean="0"/>
              <a:t>1. Formulasi masalah: </a:t>
            </a:r>
          </a:p>
          <a:p>
            <a:r>
              <a:rPr lang="sv-SE" dirty="0" smtClean="0"/>
              <a:t>– mengidentifikasikan maslah yang akan diselesaikan </a:t>
            </a:r>
          </a:p>
          <a:p>
            <a:r>
              <a:rPr lang="sv-SE" dirty="0" smtClean="0"/>
              <a:t>– mendeskripsikan operasi sistim dalam term-term obyek dan aktivitas   </a:t>
            </a:r>
          </a:p>
          <a:p>
            <a:r>
              <a:rPr lang="sv-SE" dirty="0"/>
              <a:t> </a:t>
            </a:r>
            <a:r>
              <a:rPr lang="sv-SE" dirty="0" smtClean="0"/>
              <a:t> dalam suatau layout</a:t>
            </a:r>
          </a:p>
          <a:p>
            <a:r>
              <a:rPr lang="en-US" dirty="0" smtClean="0"/>
              <a:t>– </a:t>
            </a:r>
            <a:r>
              <a:rPr lang="en-US" dirty="0" err="1" smtClean="0"/>
              <a:t>mengidentifikasi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term-term </a:t>
            </a:r>
            <a:r>
              <a:rPr lang="en-US" dirty="0" err="1" smtClean="0"/>
              <a:t>variabel</a:t>
            </a:r>
            <a:r>
              <a:rPr lang="en-US" dirty="0" smtClean="0"/>
              <a:t> input (</a:t>
            </a:r>
            <a:r>
              <a:rPr lang="en-US" dirty="0" err="1" smtClean="0"/>
              <a:t>eksogen</a:t>
            </a:r>
            <a:r>
              <a:rPr lang="en-US" dirty="0" smtClean="0"/>
              <a:t>),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</a:p>
          <a:p>
            <a:r>
              <a:rPr lang="en-US" dirty="0"/>
              <a:t> </a:t>
            </a:r>
            <a:r>
              <a:rPr lang="en-US" dirty="0" smtClean="0"/>
              <a:t>  output (endogen) </a:t>
            </a:r>
          </a:p>
          <a:p>
            <a:r>
              <a:rPr lang="en-US" dirty="0" smtClean="0"/>
              <a:t>– </a:t>
            </a:r>
            <a:r>
              <a:rPr lang="en-US" dirty="0" err="1" smtClean="0"/>
              <a:t>mengkatagorikan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input </a:t>
            </a:r>
            <a:r>
              <a:rPr lang="en-US" dirty="0" err="1" smtClean="0"/>
              <a:t>sebagi</a:t>
            </a:r>
            <a:r>
              <a:rPr lang="en-US" dirty="0" smtClean="0"/>
              <a:t> decision (controllable)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</a:p>
          <a:p>
            <a:r>
              <a:rPr lang="en-US" dirty="0"/>
              <a:t> </a:t>
            </a:r>
            <a:r>
              <a:rPr lang="en-US" dirty="0" smtClean="0"/>
              <a:t>  parameters (uncontrollable)</a:t>
            </a:r>
          </a:p>
          <a:p>
            <a:r>
              <a:rPr lang="en-US" dirty="0" smtClean="0"/>
              <a:t> – </a:t>
            </a:r>
            <a:r>
              <a:rPr lang="en-US" dirty="0" err="1" smtClean="0"/>
              <a:t>mendefinisikan</a:t>
            </a:r>
            <a:r>
              <a:rPr lang="en-US" dirty="0" smtClean="0"/>
              <a:t> </a:t>
            </a:r>
            <a:r>
              <a:rPr lang="en-US" dirty="0" err="1" smtClean="0"/>
              <a:t>pengukuran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sistim</a:t>
            </a:r>
            <a:r>
              <a:rPr lang="en-US" dirty="0" smtClean="0"/>
              <a:t> (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</a:p>
          <a:p>
            <a:r>
              <a:rPr lang="en-US" dirty="0"/>
              <a:t> </a:t>
            </a:r>
            <a:r>
              <a:rPr lang="en-US" dirty="0" smtClean="0"/>
              <a:t>  endogen)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obyek</a:t>
            </a:r>
            <a:r>
              <a:rPr lang="en-US" dirty="0" smtClean="0"/>
              <a:t> (</a:t>
            </a:r>
            <a:r>
              <a:rPr lang="en-US" dirty="0" err="1" smtClean="0"/>
              <a:t>kombinasi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pengukuran</a:t>
            </a:r>
            <a:r>
              <a:rPr lang="en-US" dirty="0" smtClean="0"/>
              <a:t>)</a:t>
            </a:r>
          </a:p>
          <a:p>
            <a:r>
              <a:rPr lang="en-US" dirty="0" smtClean="0"/>
              <a:t> –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model </a:t>
            </a:r>
            <a:r>
              <a:rPr lang="en-US" dirty="0" err="1" smtClean="0"/>
              <a:t>awal</a:t>
            </a:r>
            <a:r>
              <a:rPr lang="en-US" dirty="0" smtClean="0"/>
              <a:t> (preliminary)</a:t>
            </a:r>
          </a:p>
          <a:p>
            <a:r>
              <a:rPr lang="en-US" dirty="0" smtClean="0"/>
              <a:t> –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mode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rinci</a:t>
            </a:r>
            <a:r>
              <a:rPr lang="en-US" dirty="0" smtClean="0"/>
              <a:t> yang </a:t>
            </a:r>
            <a:r>
              <a:rPr lang="en-US" dirty="0" err="1" smtClean="0"/>
              <a:t>menident</a:t>
            </a:r>
            <a:r>
              <a:rPr lang="en-US" dirty="0" smtClean="0"/>
              <a:t>…</a:t>
            </a:r>
            <a:r>
              <a:rPr lang="en-US" dirty="0" err="1" smtClean="0"/>
              <a:t>kasi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obyek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atribut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interface-</a:t>
            </a:r>
            <a:r>
              <a:rPr lang="en-US" dirty="0" err="1" smtClean="0"/>
              <a:t>nya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Langkah-Langkah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Simulasi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1600200"/>
            <a:ext cx="7086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2. </a:t>
            </a:r>
            <a:r>
              <a:rPr lang="en-US" sz="2800" b="1" dirty="0" err="1" smtClean="0"/>
              <a:t>Penetapan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tujuan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rencana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proyek</a:t>
            </a:r>
            <a:r>
              <a:rPr lang="en-US" sz="2800" b="1" dirty="0" smtClean="0"/>
              <a:t>: </a:t>
            </a:r>
            <a:r>
              <a:rPr lang="en-US" sz="2800" dirty="0" err="1"/>
              <a:t>P</a:t>
            </a:r>
            <a:r>
              <a:rPr lang="en-US" sz="2800" dirty="0" err="1" smtClean="0"/>
              <a:t>endekatan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menyelesaikan</a:t>
            </a:r>
            <a:r>
              <a:rPr lang="en-US" sz="2800" dirty="0" smtClean="0"/>
              <a:t> </a:t>
            </a:r>
            <a:r>
              <a:rPr lang="en-US" sz="2800" dirty="0" err="1" smtClean="0"/>
              <a:t>masalah</a:t>
            </a:r>
            <a:r>
              <a:rPr lang="en-US" sz="2800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Langkah-Langkah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Simulasi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dirty="0" smtClean="0"/>
              <a:t>3. </a:t>
            </a:r>
            <a:r>
              <a:rPr lang="en-US" b="1" dirty="0" err="1" smtClean="0"/>
              <a:t>Konseptualisasi</a:t>
            </a:r>
            <a:r>
              <a:rPr lang="en-US" b="1" dirty="0" smtClean="0"/>
              <a:t> model</a:t>
            </a:r>
            <a:r>
              <a:rPr lang="en-US" dirty="0" smtClean="0"/>
              <a:t>: </a:t>
            </a:r>
            <a:r>
              <a:rPr lang="en-US" dirty="0" err="1" smtClean="0"/>
              <a:t>membangun</a:t>
            </a:r>
            <a:r>
              <a:rPr lang="en-US" dirty="0" smtClean="0"/>
              <a:t> model yang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akal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–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¤ </a:t>
            </a:r>
            <a:r>
              <a:rPr lang="en-US" dirty="0" err="1" smtClean="0"/>
              <a:t>Pendekata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(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alarian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(physical flow approach))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tracking flow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entitas-entitas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pemorsesan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percabangan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¤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(event) (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(state change approach))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internal </a:t>
            </a:r>
            <a:r>
              <a:rPr lang="en-US" dirty="0" err="1" smtClean="0"/>
              <a:t>dan</a:t>
            </a:r>
            <a:r>
              <a:rPr lang="en-US" dirty="0" smtClean="0"/>
              <a:t> events </a:t>
            </a:r>
            <a:r>
              <a:rPr lang="en-US" dirty="0" err="1" smtClean="0"/>
              <a:t>sistim</a:t>
            </a:r>
            <a:r>
              <a:rPr lang="en-US" dirty="0" smtClean="0"/>
              <a:t> yang </a:t>
            </a:r>
            <a:r>
              <a:rPr lang="en-US" dirty="0" err="1" smtClean="0"/>
              <a:t>mengubahnya</a:t>
            </a:r>
            <a:r>
              <a:rPr lang="en-US" dirty="0" smtClean="0"/>
              <a:t>, </a:t>
            </a:r>
            <a:r>
              <a:rPr lang="en-US" dirty="0" err="1" smtClean="0"/>
              <a:t>diikuti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deskripsi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sistim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event </a:t>
            </a:r>
            <a:r>
              <a:rPr lang="en-US" dirty="0" err="1" smtClean="0"/>
              <a:t>terjadi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– </a:t>
            </a:r>
            <a:r>
              <a:rPr lang="en-US" dirty="0" err="1" smtClean="0"/>
              <a:t>konstruksi</a:t>
            </a:r>
            <a:r>
              <a:rPr lang="en-US" dirty="0" smtClean="0"/>
              <a:t> model </a:t>
            </a:r>
          </a:p>
          <a:p>
            <a:pPr>
              <a:buNone/>
            </a:pPr>
            <a:r>
              <a:rPr lang="en-US" dirty="0" smtClean="0"/>
              <a:t>¤ </a:t>
            </a:r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obyek</a:t>
            </a:r>
            <a:r>
              <a:rPr lang="en-US" dirty="0" smtClean="0"/>
              <a:t>, </a:t>
            </a:r>
            <a:r>
              <a:rPr lang="en-US" dirty="0" err="1" smtClean="0"/>
              <a:t>atribut</a:t>
            </a:r>
            <a:r>
              <a:rPr lang="en-US" dirty="0" smtClean="0"/>
              <a:t>,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¤ flowchart </a:t>
            </a:r>
            <a:r>
              <a:rPr lang="en-US" dirty="0" err="1" smtClean="0"/>
              <a:t>metode</a:t>
            </a:r>
            <a:r>
              <a:rPr lang="en-US" dirty="0" smtClean="0"/>
              <a:t> yang </a:t>
            </a:r>
            <a:r>
              <a:rPr lang="en-US" dirty="0" err="1" smtClean="0"/>
              <a:t>relevan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¤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bahas</a:t>
            </a:r>
            <a:r>
              <a:rPr lang="en-US" dirty="0" smtClean="0"/>
              <a:t> </a:t>
            </a:r>
            <a:r>
              <a:rPr lang="en-US" dirty="0" err="1" smtClean="0"/>
              <a:t>implemntasi</a:t>
            </a:r>
            <a:r>
              <a:rPr lang="en-US" dirty="0" smtClean="0"/>
              <a:t> ¤ </a:t>
            </a:r>
            <a:r>
              <a:rPr lang="en-US" dirty="0" err="1" smtClean="0"/>
              <a:t>penggunaan</a:t>
            </a:r>
            <a:r>
              <a:rPr lang="en-US" dirty="0" smtClean="0"/>
              <a:t> random </a:t>
            </a:r>
            <a:r>
              <a:rPr lang="en-US" dirty="0" err="1" smtClean="0"/>
              <a:t>variates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¤ coding </a:t>
            </a:r>
            <a:r>
              <a:rPr lang="en-US" dirty="0" err="1" smtClean="0"/>
              <a:t>dan</a:t>
            </a:r>
            <a:r>
              <a:rPr lang="en-US" dirty="0" smtClean="0"/>
              <a:t> debugging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Langkah-Langkah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Simulasi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/>
              <a:t>4. </a:t>
            </a:r>
            <a:r>
              <a:rPr lang="en-US" b="1" dirty="0" err="1" smtClean="0"/>
              <a:t>Pengumpulan</a:t>
            </a:r>
            <a:r>
              <a:rPr lang="en-US" b="1" dirty="0" smtClean="0"/>
              <a:t> data</a:t>
            </a:r>
            <a:r>
              <a:rPr lang="en-US" dirty="0" smtClean="0"/>
              <a:t>: </a:t>
            </a:r>
            <a:r>
              <a:rPr lang="en-US" dirty="0" err="1" smtClean="0"/>
              <a:t>mengumpulkan</a:t>
            </a:r>
            <a:r>
              <a:rPr lang="en-US" dirty="0" smtClean="0"/>
              <a:t> data yang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merun</a:t>
            </a:r>
            <a:r>
              <a:rPr lang="en-US" dirty="0" smtClean="0"/>
              <a:t> </a:t>
            </a:r>
            <a:r>
              <a:rPr lang="en-US" dirty="0" err="1" smtClean="0"/>
              <a:t>simulasi</a:t>
            </a:r>
            <a:r>
              <a:rPr lang="en-US" dirty="0" smtClean="0"/>
              <a:t> (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laju</a:t>
            </a:r>
            <a:r>
              <a:rPr lang="en-US" dirty="0" smtClean="0"/>
              <a:t> </a:t>
            </a:r>
            <a:r>
              <a:rPr lang="en-US" dirty="0" err="1" smtClean="0"/>
              <a:t>ketibaan</a:t>
            </a:r>
            <a:r>
              <a:rPr lang="en-US" dirty="0" smtClean="0"/>
              <a:t>,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ketibaan</a:t>
            </a:r>
            <a:r>
              <a:rPr lang="en-US" dirty="0" smtClean="0"/>
              <a:t>, </a:t>
            </a:r>
            <a:r>
              <a:rPr lang="en-US" dirty="0" err="1" smtClean="0"/>
              <a:t>displin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, </a:t>
            </a:r>
            <a:r>
              <a:rPr lang="en-US" dirty="0" err="1" smtClean="0"/>
              <a:t>laju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dsb</a:t>
            </a:r>
            <a:r>
              <a:rPr lang="en-US" dirty="0" smtClean="0"/>
              <a:t>.).</a:t>
            </a:r>
          </a:p>
          <a:p>
            <a:pPr>
              <a:buNone/>
            </a:pPr>
            <a:r>
              <a:rPr lang="en-US" dirty="0" smtClean="0"/>
              <a:t> – </a:t>
            </a:r>
            <a:r>
              <a:rPr lang="en-US" dirty="0" err="1" smtClean="0"/>
              <a:t>observasi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perekaman</a:t>
            </a:r>
            <a:r>
              <a:rPr lang="en-US" dirty="0" smtClean="0"/>
              <a:t> manual </a:t>
            </a:r>
            <a:r>
              <a:rPr lang="en-US" dirty="0" err="1" smtClean="0"/>
              <a:t>variabel</a:t>
            </a:r>
            <a:r>
              <a:rPr lang="en-US" dirty="0" smtClean="0"/>
              <a:t> yang </a:t>
            </a:r>
            <a:r>
              <a:rPr lang="en-US" dirty="0" err="1" smtClean="0"/>
              <a:t>diseleksi</a:t>
            </a:r>
            <a:r>
              <a:rPr lang="en-US" dirty="0" smtClean="0"/>
              <a:t>(selected)</a:t>
            </a:r>
          </a:p>
          <a:p>
            <a:pPr>
              <a:buNone/>
            </a:pPr>
            <a:r>
              <a:rPr lang="en-US" dirty="0" smtClean="0"/>
              <a:t>– time-stamping </a:t>
            </a:r>
            <a:r>
              <a:rPr lang="en-US" dirty="0" err="1" smtClean="0"/>
              <a:t>untuk</a:t>
            </a:r>
            <a:r>
              <a:rPr lang="en-US" dirty="0" smtClean="0"/>
              <a:t> men-track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entitas</a:t>
            </a:r>
            <a:r>
              <a:rPr lang="en-US" dirty="0" smtClean="0"/>
              <a:t> </a:t>
            </a:r>
            <a:r>
              <a:rPr lang="en-US" dirty="0" err="1" smtClean="0"/>
              <a:t>keseluruh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– </a:t>
            </a:r>
            <a:r>
              <a:rPr lang="en-US" dirty="0" err="1" smtClean="0"/>
              <a:t>menyeleksi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sample yang valid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– </a:t>
            </a:r>
            <a:r>
              <a:rPr lang="en-US" dirty="0" err="1" smtClean="0"/>
              <a:t>menyeleksi</a:t>
            </a:r>
            <a:r>
              <a:rPr lang="en-US" dirty="0" smtClean="0"/>
              <a:t> </a:t>
            </a:r>
            <a:r>
              <a:rPr lang="en-US" dirty="0" err="1" smtClean="0"/>
              <a:t>sutau</a:t>
            </a:r>
            <a:r>
              <a:rPr lang="en-US" dirty="0" smtClean="0"/>
              <a:t> format data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diproses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–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parameter data </a:t>
            </a:r>
            <a:r>
              <a:rPr lang="en-US" dirty="0" err="1" smtClean="0"/>
              <a:t>acak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– </a:t>
            </a:r>
            <a:r>
              <a:rPr lang="en-US" dirty="0" err="1" smtClean="0"/>
              <a:t>memutuskan</a:t>
            </a:r>
            <a:r>
              <a:rPr lang="en-US" dirty="0" smtClean="0"/>
              <a:t> data </a:t>
            </a:r>
            <a:r>
              <a:rPr lang="en-US" dirty="0" err="1" smtClean="0"/>
              <a:t>mana</a:t>
            </a:r>
            <a:r>
              <a:rPr lang="en-US" dirty="0" smtClean="0"/>
              <a:t> yang </a:t>
            </a:r>
            <a:r>
              <a:rPr lang="en-US" dirty="0" err="1" smtClean="0"/>
              <a:t>dipandang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acak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yang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diasumsikan</a:t>
            </a:r>
            <a:r>
              <a:rPr lang="en-US" dirty="0" smtClean="0"/>
              <a:t> </a:t>
            </a:r>
            <a:r>
              <a:rPr lang="en-US" dirty="0" err="1" smtClean="0"/>
              <a:t>deterministik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Langkah-Langkah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Simulasi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5</a:t>
            </a:r>
            <a:r>
              <a:rPr lang="en-US" b="1" dirty="0" smtClean="0"/>
              <a:t>. </a:t>
            </a:r>
            <a:r>
              <a:rPr lang="en-US" b="1" dirty="0" err="1" smtClean="0"/>
              <a:t>Penerjemahan</a:t>
            </a:r>
            <a:r>
              <a:rPr lang="en-US" b="1" dirty="0" smtClean="0"/>
              <a:t> Model</a:t>
            </a:r>
            <a:r>
              <a:rPr lang="en-US" dirty="0" smtClean="0"/>
              <a:t>: </a:t>
            </a:r>
            <a:r>
              <a:rPr lang="en-US" dirty="0" err="1" smtClean="0"/>
              <a:t>konversi</a:t>
            </a:r>
            <a:r>
              <a:rPr lang="en-US" dirty="0" smtClean="0"/>
              <a:t> model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Langkah-Langkah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Simulasi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6. </a:t>
            </a:r>
            <a:r>
              <a:rPr lang="en-US" b="1" dirty="0" err="1" smtClean="0"/>
              <a:t>Verifikasi</a:t>
            </a:r>
            <a:r>
              <a:rPr lang="en-US" dirty="0" smtClean="0"/>
              <a:t>: </a:t>
            </a:r>
            <a:r>
              <a:rPr lang="en-US" dirty="0" err="1" smtClean="0"/>
              <a:t>Verifikasi</a:t>
            </a:r>
            <a:r>
              <a:rPr lang="en-US" dirty="0" smtClean="0"/>
              <a:t> model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pengecekan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program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880</Words>
  <Application>Microsoft Office PowerPoint</Application>
  <PresentationFormat>On-screen Show (4:3)</PresentationFormat>
  <Paragraphs>96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Pertemuan 4</vt:lpstr>
      <vt:lpstr>Langkah-Langkah Studi Simulasi</vt:lpstr>
      <vt:lpstr>Langkah-Langkah Studi Simulasi</vt:lpstr>
      <vt:lpstr>Langkah-Langkah Studi Simulasi</vt:lpstr>
      <vt:lpstr>Langkah-Langkah Studi Simulasi</vt:lpstr>
      <vt:lpstr>Langkah-Langkah Studi Simulasi</vt:lpstr>
      <vt:lpstr>Langkah-Langkah Studi Simulasi</vt:lpstr>
      <vt:lpstr>Langkah-Langkah Studi Simulasi</vt:lpstr>
      <vt:lpstr>Langkah-Langkah Studi Simulasi</vt:lpstr>
      <vt:lpstr>Langkah-Langkah Studi Simulasi</vt:lpstr>
      <vt:lpstr>Langkah-Langkah Studi Simulasi</vt:lpstr>
      <vt:lpstr>Langkah-Langkah Studi Simulasi</vt:lpstr>
      <vt:lpstr>Langkah-Langkah Studi Simulasi</vt:lpstr>
      <vt:lpstr>Langkah-Langkah Studi Simulasi</vt:lpstr>
      <vt:lpstr>Langkah-Langkah Studi Simulasi</vt:lpstr>
      <vt:lpstr>Kelebihan Simulasi</vt:lpstr>
      <vt:lpstr>Kelemahan Simulasi</vt:lpstr>
      <vt:lpstr>Jebakan/ Simulasi</vt:lpstr>
      <vt:lpstr>Fitur-Fitur software simulasi yang dibutuhkan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2</dc:title>
  <dc:creator>Users-1</dc:creator>
  <cp:lastModifiedBy>Users-1</cp:lastModifiedBy>
  <cp:revision>16</cp:revision>
  <dcterms:created xsi:type="dcterms:W3CDTF">2020-10-21T06:00:47Z</dcterms:created>
  <dcterms:modified xsi:type="dcterms:W3CDTF">2020-10-21T08:39:36Z</dcterms:modified>
</cp:coreProperties>
</file>