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305" r:id="rId4"/>
    <p:sldId id="306" r:id="rId5"/>
    <p:sldId id="307" r:id="rId6"/>
    <p:sldId id="310" r:id="rId7"/>
    <p:sldId id="308" r:id="rId8"/>
    <p:sldId id="309" r:id="rId9"/>
    <p:sldId id="311" r:id="rId10"/>
    <p:sldId id="31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77BF2-634C-4E21-8114-32459F9E3A35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Pertemuan</a:t>
            </a:r>
            <a:r>
              <a:rPr lang="en-US" dirty="0"/>
              <a:t>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Langkah Dasar Dan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Antrian</a:t>
            </a:r>
            <a:endParaRPr lang="en-US" dirty="0"/>
          </a:p>
          <a:p>
            <a:r>
              <a:rPr lang="en-US" dirty="0"/>
              <a:t>Endy </a:t>
            </a:r>
            <a:r>
              <a:rPr lang="en-US" dirty="0" err="1"/>
              <a:t>Sjaiful</a:t>
            </a:r>
            <a:r>
              <a:rPr lang="en-US" dirty="0"/>
              <a:t> Alim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8ECF2-D90C-4580-B3DD-3D4B5B376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Tabel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Antrian</a:t>
            </a:r>
            <a:endParaRPr lang="en-ID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48DB06-CBBB-4744-A5B8-5420AA00AD32}"/>
              </a:ext>
            </a:extLst>
          </p:cNvPr>
          <p:cNvSpPr txBox="1"/>
          <p:nvPr/>
        </p:nvSpPr>
        <p:spPr>
          <a:xfrm>
            <a:off x="2318912" y="54102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Keluaran (outcomes) Pelayan setelah layanan selesai</a:t>
            </a: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DBD56-4818-446C-9373-318C355882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772" y="2514600"/>
            <a:ext cx="7686455" cy="182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254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Langkah-Langkah Dasar </a:t>
            </a:r>
            <a:r>
              <a:rPr lang="en-US" dirty="0" err="1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D" dirty="0" err="1"/>
              <a:t>Menetapkan</a:t>
            </a:r>
            <a:r>
              <a:rPr lang="en-ID" dirty="0"/>
              <a:t> </a:t>
            </a:r>
            <a:r>
              <a:rPr lang="en-ID" dirty="0" err="1"/>
              <a:t>karakteristik</a:t>
            </a:r>
            <a:r>
              <a:rPr lang="en-ID" dirty="0"/>
              <a:t> </a:t>
            </a:r>
            <a:r>
              <a:rPr lang="en-ID" dirty="0" err="1"/>
              <a:t>masukan</a:t>
            </a:r>
            <a:r>
              <a:rPr lang="en-ID" dirty="0"/>
              <a:t>.</a:t>
            </a:r>
          </a:p>
          <a:p>
            <a:pPr marL="0" indent="0">
              <a:buNone/>
            </a:pPr>
            <a:r>
              <a:rPr lang="en-ID" dirty="0"/>
              <a:t>	 – </a:t>
            </a:r>
            <a:r>
              <a:rPr lang="en-ID" dirty="0" err="1"/>
              <a:t>Biasanya</a:t>
            </a:r>
            <a:r>
              <a:rPr lang="en-ID" dirty="0"/>
              <a:t> </a:t>
            </a:r>
            <a:r>
              <a:rPr lang="en-ID" dirty="0" err="1"/>
              <a:t>dimodelkan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distribusi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	     </a:t>
            </a:r>
            <a:r>
              <a:rPr lang="en-ID" dirty="0" err="1"/>
              <a:t>probabilitas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2. </a:t>
            </a:r>
            <a:r>
              <a:rPr lang="en-ID" dirty="0" err="1"/>
              <a:t>Menkonstruksi</a:t>
            </a:r>
            <a:r>
              <a:rPr lang="en-ID" dirty="0"/>
              <a:t> </a:t>
            </a:r>
            <a:r>
              <a:rPr lang="en-ID" dirty="0" err="1"/>
              <a:t>tabel</a:t>
            </a:r>
            <a:r>
              <a:rPr lang="en-ID" dirty="0"/>
              <a:t> </a:t>
            </a:r>
            <a:r>
              <a:rPr lang="en-ID" dirty="0" err="1"/>
              <a:t>simulasi</a:t>
            </a:r>
            <a:r>
              <a:rPr lang="en-ID" dirty="0"/>
              <a:t>. </a:t>
            </a:r>
          </a:p>
          <a:p>
            <a:pPr marL="0" indent="0">
              <a:buNone/>
            </a:pPr>
            <a:r>
              <a:rPr lang="en-ID" dirty="0"/>
              <a:t>       – </a:t>
            </a:r>
            <a:r>
              <a:rPr lang="en-ID" dirty="0" err="1"/>
              <a:t>Spesifikasi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       – </a:t>
            </a:r>
            <a:r>
              <a:rPr lang="en-ID" dirty="0" err="1"/>
              <a:t>Biasanya</a:t>
            </a:r>
            <a:r>
              <a:rPr lang="en-ID" dirty="0"/>
              <a:t> </a:t>
            </a:r>
            <a:r>
              <a:rPr lang="en-ID" dirty="0" err="1"/>
              <a:t>terdiri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sekumpulan</a:t>
            </a:r>
            <a:r>
              <a:rPr lang="en-ID" dirty="0"/>
              <a:t> </a:t>
            </a:r>
            <a:r>
              <a:rPr lang="en-ID" dirty="0" err="1"/>
              <a:t>masukan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           dan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respon</a:t>
            </a:r>
            <a:r>
              <a:rPr lang="en-ID" dirty="0"/>
              <a:t> – </a:t>
            </a:r>
            <a:r>
              <a:rPr lang="en-ID" dirty="0" err="1"/>
              <a:t>Pengulangan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3. </a:t>
            </a:r>
            <a:r>
              <a:rPr lang="en-ID" dirty="0" err="1"/>
              <a:t>Membangkitkan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berulanag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    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masukan</a:t>
            </a:r>
            <a:r>
              <a:rPr lang="en-ID" dirty="0"/>
              <a:t> dan </a:t>
            </a:r>
            <a:r>
              <a:rPr lang="en-ID" dirty="0" err="1"/>
              <a:t>mengevaluasi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Langkah-Langkah Dasar </a:t>
            </a:r>
            <a:r>
              <a:rPr lang="en-US" dirty="0" err="1"/>
              <a:t>Simulasi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03DA6A-6053-4902-9159-84E894E61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020" y="2057400"/>
            <a:ext cx="7029960" cy="2895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A911FC2-A369-417D-8E83-A2384EFD76B7}"/>
              </a:ext>
            </a:extLst>
          </p:cNvPr>
          <p:cNvSpPr txBox="1"/>
          <p:nvPr/>
        </p:nvSpPr>
        <p:spPr>
          <a:xfrm>
            <a:off x="1752600" y="51816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Tabel</a:t>
            </a:r>
            <a:r>
              <a:rPr lang="en-US" dirty="0"/>
              <a:t> Langkah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simulasi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19823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ID" dirty="0" err="1"/>
              <a:t>Simulasi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Antrian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antrina</a:t>
            </a:r>
            <a:r>
              <a:rPr lang="en-ID" dirty="0"/>
              <a:t> </a:t>
            </a:r>
            <a:r>
              <a:rPr lang="en-ID" dirty="0" err="1"/>
              <a:t>terdiri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: </a:t>
            </a:r>
          </a:p>
          <a:p>
            <a:pPr marL="514350" indent="-514350">
              <a:buAutoNum type="arabicPeriod"/>
            </a:pPr>
            <a:r>
              <a:rPr lang="en-ID" dirty="0" err="1"/>
              <a:t>Pemanggilan</a:t>
            </a:r>
            <a:r>
              <a:rPr lang="en-ID" dirty="0"/>
              <a:t> </a:t>
            </a:r>
            <a:r>
              <a:rPr lang="en-ID" dirty="0" err="1"/>
              <a:t>populasi</a:t>
            </a:r>
            <a:r>
              <a:rPr lang="en-ID" dirty="0"/>
              <a:t> (Calling population): </a:t>
            </a:r>
            <a:r>
              <a:rPr lang="en-ID" dirty="0" err="1"/>
              <a:t>Biasa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terbatas</a:t>
            </a:r>
            <a:r>
              <a:rPr lang="en-ID" dirty="0"/>
              <a:t>: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unit </a:t>
            </a:r>
            <a:r>
              <a:rPr lang="en-ID" dirty="0" err="1"/>
              <a:t>keluar</a:t>
            </a:r>
            <a:r>
              <a:rPr lang="en-ID" dirty="0"/>
              <a:t>,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pada </a:t>
            </a:r>
            <a:r>
              <a:rPr lang="en-ID" dirty="0" err="1"/>
              <a:t>laju</a:t>
            </a:r>
            <a:r>
              <a:rPr lang="en-ID" dirty="0"/>
              <a:t> </a:t>
            </a:r>
            <a:r>
              <a:rPr lang="en-ID" dirty="0" err="1"/>
              <a:t>ketibaan</a:t>
            </a:r>
            <a:r>
              <a:rPr lang="en-ID" dirty="0"/>
              <a:t>/</a:t>
            </a:r>
            <a:r>
              <a:rPr lang="en-ID" dirty="0" err="1"/>
              <a:t>kedatangan</a:t>
            </a:r>
            <a:r>
              <a:rPr lang="en-ID" dirty="0"/>
              <a:t>. </a:t>
            </a:r>
          </a:p>
          <a:p>
            <a:pPr marL="514350" indent="-514350">
              <a:buAutoNum type="arabicPeriod"/>
            </a:pPr>
            <a:r>
              <a:rPr lang="en-ID" dirty="0" err="1"/>
              <a:t>Kedatangan</a:t>
            </a:r>
            <a:r>
              <a:rPr lang="en-ID" dirty="0"/>
              <a:t>/</a:t>
            </a:r>
            <a:r>
              <a:rPr lang="en-ID" dirty="0" err="1"/>
              <a:t>ketibaan</a:t>
            </a:r>
            <a:r>
              <a:rPr lang="en-ID" dirty="0"/>
              <a:t>: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acak</a:t>
            </a:r>
            <a:r>
              <a:rPr lang="en-ID" dirty="0"/>
              <a:t>. </a:t>
            </a:r>
          </a:p>
          <a:p>
            <a:pPr marL="514350" indent="-514350">
              <a:buAutoNum type="arabicPeriod"/>
            </a:pPr>
            <a:r>
              <a:rPr lang="en-ID" dirty="0" err="1"/>
              <a:t>Mekanisme</a:t>
            </a:r>
            <a:r>
              <a:rPr lang="en-ID" dirty="0"/>
              <a:t> </a:t>
            </a:r>
            <a:r>
              <a:rPr lang="en-ID" dirty="0" err="1"/>
              <a:t>pelayanan</a:t>
            </a:r>
            <a:r>
              <a:rPr lang="en-ID" dirty="0"/>
              <a:t>: </a:t>
            </a:r>
            <a:r>
              <a:rPr lang="en-ID" dirty="0" err="1"/>
              <a:t>Sebuah</a:t>
            </a:r>
            <a:r>
              <a:rPr lang="en-ID" dirty="0"/>
              <a:t> unit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dilayani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panjang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yang </a:t>
            </a:r>
            <a:r>
              <a:rPr lang="en-ID" dirty="0" err="1"/>
              <a:t>acak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distribusi</a:t>
            </a:r>
            <a:r>
              <a:rPr lang="en-ID" dirty="0"/>
              <a:t> </a:t>
            </a:r>
            <a:r>
              <a:rPr lang="en-ID" dirty="0" err="1"/>
              <a:t>probabilitas</a:t>
            </a:r>
            <a:r>
              <a:rPr lang="en-ID" dirty="0"/>
              <a:t>. </a:t>
            </a:r>
          </a:p>
          <a:p>
            <a:pPr marL="514350" indent="-514350">
              <a:buAutoNum type="arabicPeriod"/>
            </a:pPr>
            <a:r>
              <a:rPr lang="en-ID" dirty="0" err="1"/>
              <a:t>Kapasitas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: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batasan</a:t>
            </a:r>
            <a:r>
              <a:rPr lang="en-ID" dirty="0"/>
              <a:t> </a:t>
            </a:r>
          </a:p>
          <a:p>
            <a:pPr marL="514350" indent="-514350">
              <a:buAutoNum type="arabicPeriod"/>
            </a:pPr>
            <a:r>
              <a:rPr lang="en-ID" dirty="0" err="1"/>
              <a:t>Displin</a:t>
            </a:r>
            <a:r>
              <a:rPr lang="en-ID" dirty="0"/>
              <a:t> </a:t>
            </a:r>
            <a:r>
              <a:rPr lang="en-ID" dirty="0" err="1"/>
              <a:t>antrian</a:t>
            </a:r>
            <a:r>
              <a:rPr lang="en-ID" dirty="0"/>
              <a:t> – </a:t>
            </a:r>
            <a:r>
              <a:rPr lang="en-ID" dirty="0" err="1"/>
              <a:t>Urutan</a:t>
            </a:r>
            <a:r>
              <a:rPr lang="en-ID" dirty="0"/>
              <a:t> </a:t>
            </a:r>
            <a:r>
              <a:rPr lang="en-ID" dirty="0" err="1"/>
              <a:t>layanan</a:t>
            </a:r>
            <a:r>
              <a:rPr lang="en-ID" dirty="0"/>
              <a:t>, </a:t>
            </a:r>
            <a:r>
              <a:rPr lang="en-ID" dirty="0" err="1"/>
              <a:t>misal</a:t>
            </a:r>
            <a:r>
              <a:rPr lang="en-ID" dirty="0"/>
              <a:t>, FIFO.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568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8ECF2-D90C-4580-B3DD-3D4B5B376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Aliran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Antrian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08A02-5887-44C4-83DC-18E480E50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D" dirty="0" err="1"/>
              <a:t>Kedatangan</a:t>
            </a:r>
            <a:r>
              <a:rPr lang="en-ID" dirty="0"/>
              <a:t> dan </a:t>
            </a:r>
            <a:r>
              <a:rPr lang="en-ID" dirty="0" err="1"/>
              <a:t>pelayanan</a:t>
            </a:r>
            <a:r>
              <a:rPr lang="en-ID" dirty="0"/>
              <a:t> </a:t>
            </a:r>
            <a:r>
              <a:rPr lang="en-ID" dirty="0" err="1"/>
              <a:t>didefinisikan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distribusi</a:t>
            </a:r>
            <a:r>
              <a:rPr lang="en-ID" dirty="0"/>
              <a:t> </a:t>
            </a:r>
            <a:r>
              <a:rPr lang="en-ID" dirty="0" err="1"/>
              <a:t>probabilitas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kedatangan</a:t>
            </a:r>
            <a:r>
              <a:rPr lang="en-ID" dirty="0"/>
              <a:t> dan </a:t>
            </a:r>
            <a:r>
              <a:rPr lang="en-ID" dirty="0" err="1"/>
              <a:t>distribusi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pelayanan</a:t>
            </a:r>
            <a:r>
              <a:rPr lang="en-ID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/>
              <a:t>Laju</a:t>
            </a:r>
            <a:r>
              <a:rPr lang="en-ID" dirty="0"/>
              <a:t> </a:t>
            </a:r>
            <a:r>
              <a:rPr lang="en-ID" dirty="0" err="1"/>
              <a:t>pelayanan</a:t>
            </a:r>
            <a:r>
              <a:rPr lang="en-ID" dirty="0"/>
              <a:t> vs. </a:t>
            </a:r>
            <a:r>
              <a:rPr lang="en-ID" dirty="0" err="1"/>
              <a:t>laju</a:t>
            </a:r>
            <a:r>
              <a:rPr lang="en-ID" dirty="0"/>
              <a:t> </a:t>
            </a:r>
            <a:r>
              <a:rPr lang="en-ID" dirty="0" err="1"/>
              <a:t>kedatangan</a:t>
            </a:r>
            <a:r>
              <a:rPr lang="en-ID" dirty="0"/>
              <a:t>: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stabil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ekplosif</a:t>
            </a:r>
            <a:r>
              <a:rPr lang="en-ID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/>
              <a:t>Keadaan</a:t>
            </a:r>
            <a:r>
              <a:rPr lang="en-ID" dirty="0"/>
              <a:t>: </a:t>
            </a:r>
            <a:r>
              <a:rPr lang="en-ID" dirty="0" err="1"/>
              <a:t>jumlah</a:t>
            </a:r>
            <a:r>
              <a:rPr lang="en-ID" dirty="0"/>
              <a:t> unit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dan status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pelayan</a:t>
            </a:r>
            <a:r>
              <a:rPr lang="en-ID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/>
              <a:t>Peristiwa</a:t>
            </a:r>
            <a:r>
              <a:rPr lang="en-ID" dirty="0"/>
              <a:t>: </a:t>
            </a:r>
            <a:r>
              <a:rPr lang="en-ID" dirty="0" err="1"/>
              <a:t>Stimulan</a:t>
            </a:r>
            <a:r>
              <a:rPr lang="en-ID" dirty="0"/>
              <a:t> yang </a:t>
            </a:r>
            <a:r>
              <a:rPr lang="en-ID" dirty="0" err="1"/>
              <a:t>menyebabkan</a:t>
            </a:r>
            <a:r>
              <a:rPr lang="en-ID" dirty="0"/>
              <a:t> </a:t>
            </a:r>
            <a:r>
              <a:rPr lang="en-ID" dirty="0" err="1"/>
              <a:t>keadaan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berubah</a:t>
            </a:r>
            <a:r>
              <a:rPr lang="en-ID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/>
              <a:t>Clock </a:t>
            </a:r>
            <a:r>
              <a:rPr lang="en-ID" dirty="0" err="1"/>
              <a:t>simulasi</a:t>
            </a:r>
            <a:r>
              <a:rPr lang="en-ID" dirty="0"/>
              <a:t>: Trace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simulasi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6759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ABC26-A4B0-4B93-8955-C10DD5233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Aliran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Antrian</a:t>
            </a:r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77D907-68CA-4BDA-8CE1-07F8F2B9C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162" y="1185862"/>
            <a:ext cx="7305675" cy="44862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A658E3-5F6C-4B0C-8E15-C00E33CFABAA}"/>
              </a:ext>
            </a:extLst>
          </p:cNvPr>
          <p:cNvSpPr txBox="1"/>
          <p:nvPr/>
        </p:nvSpPr>
        <p:spPr>
          <a:xfrm>
            <a:off x="2971800" y="5791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Gambaran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Antrian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94374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8ECF2-D90C-4580-B3DD-3D4B5B376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Aliran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Antrian</a:t>
            </a:r>
            <a:endParaRPr lang="en-ID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713217-446B-4202-9FC3-464B24E39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154" y="1676400"/>
            <a:ext cx="7066116" cy="3657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948DB06-CBBB-4744-A5B8-5420AA00AD32}"/>
              </a:ext>
            </a:extLst>
          </p:cNvPr>
          <p:cNvSpPr txBox="1"/>
          <p:nvPr/>
        </p:nvSpPr>
        <p:spPr>
          <a:xfrm>
            <a:off x="2318912" y="54102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Diagram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selesai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93443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8ECF2-D90C-4580-B3DD-3D4B5B376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Aliran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Antrian</a:t>
            </a:r>
            <a:endParaRPr lang="en-ID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48DB06-CBBB-4744-A5B8-5420AA00AD32}"/>
              </a:ext>
            </a:extLst>
          </p:cNvPr>
          <p:cNvSpPr txBox="1"/>
          <p:nvPr/>
        </p:nvSpPr>
        <p:spPr>
          <a:xfrm>
            <a:off x="2318912" y="54102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Diagram </a:t>
            </a:r>
            <a:r>
              <a:rPr lang="en-US" dirty="0" err="1"/>
              <a:t>Aliran</a:t>
            </a:r>
            <a:r>
              <a:rPr lang="en-US" dirty="0"/>
              <a:t> Unit </a:t>
            </a:r>
            <a:r>
              <a:rPr lang="en-US" dirty="0" err="1"/>
              <a:t>Memasuki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F59E78-B77D-4EDC-B68A-93787C36E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685" y="2057401"/>
            <a:ext cx="7423115" cy="250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818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8ECF2-D90C-4580-B3DD-3D4B5B376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Tabel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Antrian</a:t>
            </a:r>
            <a:endParaRPr lang="en-ID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48DB06-CBBB-4744-A5B8-5420AA00AD32}"/>
              </a:ext>
            </a:extLst>
          </p:cNvPr>
          <p:cNvSpPr txBox="1"/>
          <p:nvPr/>
        </p:nvSpPr>
        <p:spPr>
          <a:xfrm>
            <a:off x="2318912" y="54102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kedatangan</a:t>
            </a:r>
            <a:r>
              <a:rPr lang="en-US" dirty="0"/>
              <a:t>.</a:t>
            </a:r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B14123-007F-4A23-9139-1F97DBE6E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783" y="2667000"/>
            <a:ext cx="71374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99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247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Pertemuan 6</vt:lpstr>
      <vt:lpstr>Langkah-Langkah Dasar Simulasi</vt:lpstr>
      <vt:lpstr>Langkah-Langkah Dasar Simulasi</vt:lpstr>
      <vt:lpstr>Contoh Simulasi Sistem Antrian</vt:lpstr>
      <vt:lpstr>Aliran Sistem Antrian</vt:lpstr>
      <vt:lpstr>Aliran Sistem Antrian</vt:lpstr>
      <vt:lpstr>Aliran Sistem Antrian</vt:lpstr>
      <vt:lpstr>Aliran Sistem Antrian</vt:lpstr>
      <vt:lpstr>Tabel Sistem Antrian</vt:lpstr>
      <vt:lpstr>Tabel Sistem Antrian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2</dc:title>
  <dc:creator>Users-1</dc:creator>
  <cp:lastModifiedBy>Pak Endy</cp:lastModifiedBy>
  <cp:revision>17</cp:revision>
  <dcterms:created xsi:type="dcterms:W3CDTF">2020-10-21T06:00:47Z</dcterms:created>
  <dcterms:modified xsi:type="dcterms:W3CDTF">2020-11-17T23:21:06Z</dcterms:modified>
</cp:coreProperties>
</file>