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459A9F-571C-43CF-B65A-A6FCDBA9A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3AFB1A9-B72F-4D30-9365-B0B308027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53FD02-A86D-46B6-B9DA-A0F50D555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23/12/2020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E987E8-8292-43A3-B3A6-D8B15B56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B3A5A6-7C87-4EC4-BB8F-1C5A9E580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034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01CD1A-37B6-4FCC-AB2A-C6E5AB754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CFFBAD8-8826-42DC-9B95-029A6014F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444619-E040-4A27-B151-933A4E927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23/12/2020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91FFC4-3092-42D6-8DCA-0FC8512C5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D6342C-147B-4734-B3D4-1C5540CFF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527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BBD18C4-4FC0-4125-A596-2D90B3DCB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FE86735-661E-4800-B0E4-04161ECB4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698F83-CD83-4276-B6BF-DD3356DF7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23/12/2020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EAAAAD-FD58-4EF7-98C6-4159D91D6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FA8F50-7C04-4FA8-BF03-EB35A889F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2951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C531BD-7F32-462A-AA68-8E0F46043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CB2DE1-ECD1-4A14-9249-317AFAE11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B315DA-3E00-4077-9BEA-66C58FE7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23/12/2020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B01CEB-DC02-41DD-958F-F505B8C52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991EDE-428E-49F4-A472-C901E7AE2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395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799FCE-6E51-4182-A0B5-5C91ED33E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270ED27-3DFC-4225-A1FB-79FC5880C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9B1E81-B62F-4D71-B26F-05A1171D2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23/12/2020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2C954B-FA23-431F-80AB-7C0C54ED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056610-A089-4F14-8185-8CE1BC4D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98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DFFA15-888A-4AE8-9BA9-D321EE5BB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63565F-3390-40A9-905A-6399D47669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1057FC2-6A71-46C8-8B99-7F4E9DF6E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F8E60F-FE92-4F00-A8B3-38C145FC2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23/12/2020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F0204A3-BD9C-435E-A3C6-3079CEBE6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DDC008-BD96-4732-B645-6CA5829DB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7043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9D1FC5-D7A5-44DD-A393-AF3609D0C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C2A5A59-964E-4C0D-8382-1EF8FE4C9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E6E8A17-B243-4342-AE50-4FBD31604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F5C7CBF-465A-4772-813F-639D86CA7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81D91AD-68F5-4A7D-9398-01D3E991DA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9FC08CB-EBC6-4974-B7C0-A3B36BDF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23/12/2020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879076F-AFF0-4E4C-AB89-BFD4384B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1892AA5-20CD-4098-8C70-4489B1E2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2172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303585-0BD0-46E3-8266-3B26A6A7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A314742-DC77-4EB0-9D40-26EE9E696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23/12/2020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0545C69-ABA6-48CF-97A8-78A56CA94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37226D9-5C23-4CD6-84B2-94DFCB65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641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D607783-6F36-497E-A337-7FA684815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23/12/2020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05876F3-984B-482A-8857-CF729163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55613D-3C72-4A09-B196-451575675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815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0A33A6-9763-4ED0-944E-13C55AAEA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514172-7092-4977-BA30-49DCE6C42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E3E647C-8945-49D6-8B65-5F4F7A807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758B62-0037-4C94-B590-12A1A70F7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23/12/2020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454685-938D-46D7-B96D-789F75D03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20DFE3-DF45-4528-9D1B-899AA54BD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968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E40B5-0842-4D50-B066-123EDA39D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BEB0DE2-9A7F-4411-821B-1B7598D68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8E43728-C475-48AA-9B01-029572C0F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DEE19FC-DA84-4770-BE7F-1C2A59D53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23/12/2020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963BB2C-E1D9-448C-AC6C-A585A82DB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8673573-A736-4635-B5CB-14136665A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094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5D2148D-3FCD-45F5-9CD9-1AFB7D77B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5B20AF-99C2-498C-94B8-DC660A085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A771C6-4B9D-4364-9E33-115ECD9E7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50CA4-47A6-423A-9DC8-61E16EDF668E}" type="datetimeFigureOut">
              <a:rPr lang="en-ID" smtClean="0"/>
              <a:t>23/12/2020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9B9A7A-9B88-4088-B4B1-5814719742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BAC491-5EC4-4733-9122-FA95240D09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261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19B239-9C74-48AC-B004-FBDABB74F3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Dinamik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AFF1568-8229-4C44-9123-0B46458ABF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smtClean="0"/>
              <a:t>9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7198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4D84B0-81D3-4690-84CC-DB6D0B10A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err="1" smtClean="0"/>
              <a:t>Fungsi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Simulasi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dalam</a:t>
            </a:r>
            <a:r>
              <a:rPr lang="en-US" sz="5400" b="1" dirty="0" smtClean="0"/>
              <a:t> </a:t>
            </a:r>
            <a:r>
              <a:rPr lang="en-US" sz="5400" b="1" dirty="0" err="1"/>
              <a:t>Sistem</a:t>
            </a:r>
            <a:r>
              <a:rPr lang="en-US" sz="5400" b="1" dirty="0"/>
              <a:t> </a:t>
            </a:r>
            <a:r>
              <a:rPr lang="en-US" sz="5400" b="1" dirty="0" err="1"/>
              <a:t>Dinamik</a:t>
            </a:r>
            <a:endParaRPr lang="en-ID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202679-4E0F-4C85-A972-EE314137C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/>
              <a:t>Analisis</a:t>
            </a:r>
            <a:r>
              <a:rPr lang="en-US" sz="4000" dirty="0"/>
              <a:t> model </a:t>
            </a:r>
            <a:r>
              <a:rPr lang="en-US" sz="4000" dirty="0" err="1"/>
              <a:t>sistem</a:t>
            </a:r>
            <a:r>
              <a:rPr lang="en-US" sz="4000" dirty="0"/>
              <a:t> </a:t>
            </a:r>
            <a:r>
              <a:rPr lang="en-US" sz="4000" dirty="0" err="1"/>
              <a:t>dinamis</a:t>
            </a:r>
            <a:r>
              <a:rPr lang="en-US" sz="4000" dirty="0"/>
              <a:t> </a:t>
            </a:r>
            <a:r>
              <a:rPr lang="en-US" sz="4000" dirty="0" err="1"/>
              <a:t>menggunakan</a:t>
            </a:r>
            <a:r>
              <a:rPr lang="en-US" sz="4000" dirty="0"/>
              <a:t> </a:t>
            </a:r>
            <a:r>
              <a:rPr lang="en-US" sz="4000" dirty="0" err="1"/>
              <a:t>analisis</a:t>
            </a:r>
            <a:r>
              <a:rPr lang="en-US" sz="4000" dirty="0"/>
              <a:t> model </a:t>
            </a:r>
            <a:r>
              <a:rPr lang="en-US" sz="4000" dirty="0" err="1"/>
              <a:t>simulasi</a:t>
            </a:r>
            <a:r>
              <a:rPr lang="en-US" sz="4000" dirty="0"/>
              <a:t>. </a:t>
            </a:r>
            <a:r>
              <a:rPr lang="en-US" sz="4000" dirty="0" err="1"/>
              <a:t>Simulasi</a:t>
            </a:r>
            <a:r>
              <a:rPr lang="en-US" sz="4000" dirty="0"/>
              <a:t> </a:t>
            </a:r>
            <a:r>
              <a:rPr lang="en-US" sz="4000" dirty="0" err="1"/>
              <a:t>sebagai</a:t>
            </a:r>
            <a:r>
              <a:rPr lang="en-US" sz="4000" dirty="0"/>
              <a:t> </a:t>
            </a:r>
            <a:r>
              <a:rPr lang="en-US" sz="4000" dirty="0" err="1"/>
              <a:t>teknik</a:t>
            </a:r>
            <a:r>
              <a:rPr lang="en-US" sz="4000" dirty="0"/>
              <a:t> </a:t>
            </a:r>
            <a:r>
              <a:rPr lang="en-US" sz="4000" dirty="0" err="1"/>
              <a:t>penunjang</a:t>
            </a:r>
            <a:r>
              <a:rPr lang="en-US" sz="4000" dirty="0"/>
              <a:t> </a:t>
            </a:r>
            <a:r>
              <a:rPr lang="en-US" sz="4000" dirty="0" err="1"/>
              <a:t>keputusan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pemodelan</a:t>
            </a:r>
            <a:r>
              <a:rPr lang="en-US" sz="4000" dirty="0"/>
              <a:t>, </a:t>
            </a:r>
            <a:r>
              <a:rPr lang="en-US" sz="4000" dirty="0" err="1"/>
              <a:t>misalnya</a:t>
            </a:r>
            <a:r>
              <a:rPr lang="en-US" sz="4000" dirty="0"/>
              <a:t> </a:t>
            </a:r>
            <a:r>
              <a:rPr lang="en-US" sz="4000" dirty="0" err="1"/>
              <a:t>pemecahan</a:t>
            </a:r>
            <a:r>
              <a:rPr lang="en-US" sz="4000" dirty="0"/>
              <a:t> </a:t>
            </a:r>
            <a:r>
              <a:rPr lang="en-US" sz="4000" dirty="0" err="1"/>
              <a:t>masalah</a:t>
            </a:r>
            <a:r>
              <a:rPr lang="en-US" sz="4000" dirty="0"/>
              <a:t> </a:t>
            </a:r>
            <a:r>
              <a:rPr lang="en-US" sz="4000" dirty="0" err="1"/>
              <a:t>bisnis</a:t>
            </a:r>
            <a:r>
              <a:rPr lang="en-US" sz="4000" dirty="0"/>
              <a:t> </a:t>
            </a:r>
            <a:r>
              <a:rPr lang="en-US" sz="4000" dirty="0" err="1"/>
              <a:t>secara</a:t>
            </a:r>
            <a:r>
              <a:rPr lang="en-US" sz="4000" dirty="0"/>
              <a:t> </a:t>
            </a:r>
            <a:r>
              <a:rPr lang="en-US" sz="4000" dirty="0" err="1"/>
              <a:t>ekonomis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tepat</a:t>
            </a:r>
            <a:r>
              <a:rPr lang="en-US" sz="4000" dirty="0"/>
              <a:t> </a:t>
            </a:r>
            <a:r>
              <a:rPr lang="en-US" sz="4000" dirty="0" err="1"/>
              <a:t>menghadapi</a:t>
            </a:r>
            <a:r>
              <a:rPr lang="en-US" sz="4000" dirty="0"/>
              <a:t> </a:t>
            </a:r>
            <a:r>
              <a:rPr lang="en-US" sz="4000" dirty="0" err="1"/>
              <a:t>perhitungan</a:t>
            </a:r>
            <a:r>
              <a:rPr lang="en-US" sz="4000" dirty="0"/>
              <a:t> </a:t>
            </a:r>
            <a:r>
              <a:rPr lang="en-US" sz="4000" dirty="0" err="1"/>
              <a:t>rumit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data yang </a:t>
            </a:r>
            <a:r>
              <a:rPr lang="en-US" sz="4000" dirty="0" err="1"/>
              <a:t>banyak</a:t>
            </a:r>
            <a:r>
              <a:rPr lang="en-US" sz="4000" dirty="0"/>
              <a:t>.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917121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786DB2-F4DA-4505-AE4A-A03E5FA22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 smtClean="0"/>
              <a:t>Definisi</a:t>
            </a:r>
            <a:r>
              <a:rPr lang="en-ID" b="1" dirty="0" smtClean="0"/>
              <a:t> </a:t>
            </a:r>
            <a:r>
              <a:rPr lang="en-ID" b="1" dirty="0" err="1" smtClean="0"/>
              <a:t>Simulasi</a:t>
            </a:r>
            <a:r>
              <a:rPr lang="en-ID" b="1" dirty="0" smtClean="0"/>
              <a:t> </a:t>
            </a:r>
            <a:r>
              <a:rPr lang="en-ID" b="1" dirty="0" err="1" smtClean="0"/>
              <a:t>dalam</a:t>
            </a:r>
            <a:r>
              <a:rPr lang="en-ID" b="1" dirty="0" smtClean="0"/>
              <a:t> </a:t>
            </a:r>
            <a:r>
              <a:rPr lang="en-ID" b="1" dirty="0" err="1" smtClean="0"/>
              <a:t>Sistem</a:t>
            </a:r>
            <a:r>
              <a:rPr lang="en-ID" b="1" dirty="0" smtClean="0"/>
              <a:t> </a:t>
            </a:r>
            <a:r>
              <a:rPr lang="en-ID" b="1" dirty="0" err="1" smtClean="0"/>
              <a:t>Dinamik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2A6BE9-4869-4423-9B83-EF891AA81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pengkaji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penelaahan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model yang </a:t>
            </a:r>
            <a:r>
              <a:rPr lang="en-US" dirty="0" err="1"/>
              <a:t>selaras</a:t>
            </a:r>
            <a:r>
              <a:rPr lang="en-US" dirty="0"/>
              <a:t>,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akibatnya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(</a:t>
            </a:r>
            <a:r>
              <a:rPr lang="en-US" dirty="0" err="1"/>
              <a:t>Eriyatno</a:t>
            </a:r>
            <a:r>
              <a:rPr lang="en-US" dirty="0"/>
              <a:t> 1998).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77905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FD881-E106-4B81-BF1A-097BC9D78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Hubungan</a:t>
            </a:r>
            <a:r>
              <a:rPr lang="en-ID" dirty="0" smtClean="0"/>
              <a:t> </a:t>
            </a:r>
            <a:r>
              <a:rPr lang="en-ID" dirty="0" err="1" smtClean="0"/>
              <a:t>Simulasi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Bahasa</a:t>
            </a:r>
            <a:r>
              <a:rPr lang="en-ID" dirty="0" smtClean="0"/>
              <a:t> </a:t>
            </a:r>
            <a:r>
              <a:rPr lang="en-ID" dirty="0" err="1" smtClean="0"/>
              <a:t>Pemrograman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9D1CA8-21B8-4499-9758-33F14333D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program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software program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Dynamo, </a:t>
            </a:r>
            <a:r>
              <a:rPr lang="en-US" dirty="0" err="1"/>
              <a:t>AutoMod</a:t>
            </a:r>
            <a:r>
              <a:rPr lang="en-US" dirty="0"/>
              <a:t> II, </a:t>
            </a:r>
            <a:r>
              <a:rPr lang="en-US" dirty="0" err="1"/>
              <a:t>ProModel</a:t>
            </a:r>
            <a:r>
              <a:rPr lang="en-US" dirty="0"/>
              <a:t>, </a:t>
            </a:r>
            <a:r>
              <a:rPr lang="en-US" dirty="0" err="1"/>
              <a:t>Simfactory</a:t>
            </a:r>
            <a:r>
              <a:rPr lang="en-US" dirty="0"/>
              <a:t> II.5, Witness, XCELL+, -</a:t>
            </a:r>
            <a:r>
              <a:rPr lang="en-US" dirty="0" err="1"/>
              <a:t>Powersim</a:t>
            </a:r>
            <a:r>
              <a:rPr lang="en-US" dirty="0"/>
              <a:t>, Stella </a:t>
            </a:r>
            <a:r>
              <a:rPr lang="en-US" dirty="0" err="1"/>
              <a:t>dan</a:t>
            </a:r>
            <a:r>
              <a:rPr lang="en-US" dirty="0"/>
              <a:t> lain-lain.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52815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A62E13-3069-431A-AE1C-8FC214F4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Fungsi</a:t>
            </a:r>
            <a:r>
              <a:rPr lang="en-ID" dirty="0" smtClean="0"/>
              <a:t> </a:t>
            </a:r>
            <a:r>
              <a:rPr lang="en-ID" dirty="0" err="1" smtClean="0"/>
              <a:t>Perangkat</a:t>
            </a:r>
            <a:r>
              <a:rPr lang="en-ID" dirty="0" smtClean="0"/>
              <a:t> </a:t>
            </a:r>
            <a:r>
              <a:rPr lang="en-ID" dirty="0" err="1" smtClean="0"/>
              <a:t>Lunak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Simulasi</a:t>
            </a:r>
            <a:r>
              <a:rPr lang="en-ID" dirty="0" smtClean="0"/>
              <a:t> System </a:t>
            </a:r>
            <a:r>
              <a:rPr lang="en-ID" dirty="0" err="1" smtClean="0"/>
              <a:t>Dinamik</a:t>
            </a:r>
            <a:r>
              <a:rPr lang="en-ID" dirty="0" smtClean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7DF27D-2860-4C47-8441-D5C05DA46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pemodelan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dinamik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smtClean="0"/>
              <a:t>bantu </a:t>
            </a:r>
            <a:r>
              <a:rPr lang="en-US" dirty="0"/>
              <a:t>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pemodel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menerjemahkan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causal loop diagram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stock flow diagram.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1462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A62E13-3069-431A-AE1C-8FC214F4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Stock </a:t>
            </a:r>
            <a:r>
              <a:rPr lang="en-US" dirty="0" smtClean="0"/>
              <a:t>Flow </a:t>
            </a:r>
            <a:r>
              <a:rPr lang="en-US" dirty="0"/>
              <a:t>D</a:t>
            </a:r>
            <a:r>
              <a:rPr lang="en-US" dirty="0" smtClean="0"/>
              <a:t>iagram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Dinamik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7DF27D-2860-4C47-8441-D5C05DA46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Stock flow diagram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. Stock flow diagram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sentral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dinamik</a:t>
            </a:r>
            <a:r>
              <a:rPr lang="en-US" dirty="0"/>
              <a:t>. Stock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akumulasi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padanya</a:t>
            </a:r>
            <a:r>
              <a:rPr lang="en-US" dirty="0"/>
              <a:t>. Stock </a:t>
            </a:r>
            <a:r>
              <a:rPr lang="en-US" dirty="0" err="1"/>
              <a:t>digabungkan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rate </a:t>
            </a:r>
            <a:r>
              <a:rPr lang="en-US" dirty="0" err="1"/>
              <a:t>atau</a:t>
            </a:r>
            <a:r>
              <a:rPr lang="en-US" dirty="0"/>
              <a:t> flow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stock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ketidakseimbangan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38668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A62E13-3069-431A-AE1C-8FC214F4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iagram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Dinamik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7DF27D-2860-4C47-8441-D5C05DA46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pemodelan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dimengerti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pemodel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pemodel</a:t>
            </a:r>
            <a:r>
              <a:rPr lang="en-US" dirty="0"/>
              <a:t> </a:t>
            </a:r>
            <a:r>
              <a:rPr lang="en-US" dirty="0" err="1"/>
              <a:t>taupun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sekalipun</a:t>
            </a:r>
            <a:r>
              <a:rPr lang="en-US" dirty="0"/>
              <a:t>. Stella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pernagkat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model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49010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E300A7-A1E5-49A3-B09A-CAE127D64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Sekian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9BF3E5-122E-4ABB-A962-DB54D69A1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Terimakasih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Referensi</a:t>
            </a:r>
            <a:r>
              <a:rPr lang="en-US" dirty="0"/>
              <a:t> :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dan </a:t>
            </a:r>
            <a:r>
              <a:rPr lang="en-US" dirty="0" err="1"/>
              <a:t>Pemodelan</a:t>
            </a:r>
            <a:r>
              <a:rPr lang="en-US" dirty="0"/>
              <a:t> : </a:t>
            </a:r>
            <a:r>
              <a:rPr lang="en-US" dirty="0" err="1"/>
              <a:t>Konsep</a:t>
            </a:r>
            <a:r>
              <a:rPr lang="en-US" dirty="0"/>
              <a:t>, </a:t>
            </a:r>
            <a:r>
              <a:rPr lang="en-US" dirty="0" err="1"/>
              <a:t>Aplikasi</a:t>
            </a:r>
            <a:r>
              <a:rPr lang="en-US" dirty="0"/>
              <a:t> dan </a:t>
            </a:r>
            <a:r>
              <a:rPr lang="en-US" dirty="0" err="1"/>
              <a:t>Terapan</a:t>
            </a:r>
            <a:r>
              <a:rPr lang="en-US" dirty="0"/>
              <a:t>. </a:t>
            </a:r>
            <a:r>
              <a:rPr lang="en-US" dirty="0" err="1"/>
              <a:t>Penerbit</a:t>
            </a:r>
            <a:r>
              <a:rPr lang="en-US" dirty="0"/>
              <a:t> </a:t>
            </a:r>
            <a:r>
              <a:rPr lang="en-US"/>
              <a:t>WADE Group.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97466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308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Simulasi Dalam Sistem Dinamik</vt:lpstr>
      <vt:lpstr>Fungsi Simulasi dalam Sistem Dinamik</vt:lpstr>
      <vt:lpstr>Definisi Simulasi dalam Sistem Dinamik</vt:lpstr>
      <vt:lpstr>Hubungan Simulasi dengan Bahasa Pemrograman</vt:lpstr>
      <vt:lpstr>Fungsi Perangkat Lunak Dalam Simulasi System Dinamik </vt:lpstr>
      <vt:lpstr>Stock Flow Diagram dalam Sistem Dinamik</vt:lpstr>
      <vt:lpstr>Perangkat Kemudahan Diagram dalam Sistem Dinamik</vt:lpstr>
      <vt:lpstr>Sekian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Pendekatan Dalam Sistem Dinamik</dc:title>
  <dc:creator>Pak Endy</dc:creator>
  <cp:lastModifiedBy>BPIT</cp:lastModifiedBy>
  <cp:revision>4</cp:revision>
  <dcterms:created xsi:type="dcterms:W3CDTF">2020-12-16T23:52:47Z</dcterms:created>
  <dcterms:modified xsi:type="dcterms:W3CDTF">2020-12-23T16:07:36Z</dcterms:modified>
</cp:coreProperties>
</file>