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E316-A1CB-404B-8D93-BD8A106F1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D1910-0EB8-42C1-850D-927330746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8F94-DE09-4CD7-ADEC-D9BBB457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04D4E-D9CC-476F-A5C3-1BC2E42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0DE2-0AE4-4989-BBEC-6EC556BB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937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8B50-F35C-4B14-A917-B355BEC5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7FBF0-83C4-40F5-B459-D39D10FF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D884B-0758-4E75-94BC-4353A72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1F43F-E5CC-4A3A-8746-CC0D294B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9D434-267C-48EE-BA52-1CBE9126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6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BD3A8-93D1-467E-9C25-6F7A16FF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2AE58-CE7A-4134-8D46-B81314DE3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6400A-2333-4921-AEB0-1F6C4029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3F16E-53DA-45E3-8D8E-C570FBF4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9D4B5-B54A-4209-8BF7-2B7D2558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61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3AA0-3CD0-4F4B-9FE4-B57EB954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B1A6-AACA-410A-8718-34CD4B27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C260-862A-4C9E-8294-BB97A9F0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66A7C-6B2D-40B0-8C6F-C46CB521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FD907-D68D-41FC-B091-9AF549A6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006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A339-6DB7-4766-AA43-1BD7560C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BC1FB-A720-4239-8F46-F8A583591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4563D-596E-4CDC-BA51-8F0622EA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96478-9EE8-4E6C-A9E0-009B8D03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927B6-07C9-4273-BA02-585F9EBB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955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2C65-0910-489F-B772-581FE1B2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C307-2D65-45A9-98F1-A38F43868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A09B2-FE97-4075-B60B-FD9761F62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54685-46D6-4C3F-9B67-E4130E2B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F7D7E-2DDD-4074-A6B2-50FE8C7A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6198E-30AB-4741-B564-8DE17B6D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32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B162-999C-4610-8E80-56D7819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D45F1-FB7F-462A-B247-7838CF699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66263-7948-4E8C-82E4-E89038143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778B2-A924-44E4-9B09-E61C9F83F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C86D7-8524-4CCB-9DA5-C40B73E1B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BB162-854E-40A9-827D-6D2CF847F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EAC95-A31B-4959-8401-992CF983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8982F5-1186-4633-A6A2-7E516404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375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F9E3-63C4-4477-A4BA-CB83760A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03272-5631-4BA7-B042-617CFF6F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20EB3-A6BB-448D-A0FB-4E257D4D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E7F34-4084-492E-B63D-266FF225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07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DD26B-9486-4913-93B8-68AC172F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619DE-A0F3-47C6-BA22-C2E9BD72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C5FEB-D13E-4E69-BB41-8A72CA0E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068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B66C-1DEC-4049-9DF3-450D5221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5ADF-6644-444C-BDEC-76BAA0E1A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DCE40-300C-4F7B-9218-693EA3299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E16C8-C254-4600-927E-86F5DC45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FE98E-0C62-48EF-ADA0-66DE3F1F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826E6-F09C-4EBF-B2DD-16563582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269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24AA-5F15-49C5-BD9D-CF1C7947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166E1-1B19-498F-898C-DFCB77F45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E70D7-D28A-44D2-B016-5422A395F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5F0C6-772D-40E5-907E-F085B7F9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EC2C3-36D4-4DCA-B07A-1C82D8C5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9A794-3287-4297-92F0-B0338B42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915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10B64-C1E7-461F-A257-2189A73E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CA921-412C-427D-B589-607EDDF4A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51E5-4BD7-4C00-8468-9D438A1FE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F734-06B4-4C77-9C13-0E459A732395}" type="datetimeFigureOut">
              <a:rPr lang="en-ID" smtClean="0"/>
              <a:t>15/03/2022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2555-E55C-4289-8B3C-2AA12F194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9B79C-A73D-420C-B894-C22680114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BC54-DC0C-4EB6-8AF0-D878026E3B8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443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E606-A934-4964-A7A3-24F35CF6C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PENDAHULUAN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BBE20-D98D-40EE-8480-A08B9B2CA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ORGANISASI DAN ARSITEKTUR KOMPUTER</a:t>
            </a:r>
          </a:p>
          <a:p>
            <a:r>
              <a:rPr lang="en-US" b="1" dirty="0"/>
              <a:t>TEKNIK INFORMATIKA UHAMKA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83507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8474-DA97-42EB-B0A8-F6FD48F8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KOMPUTER SEBAGAI MESIN 6 LEVEL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2798F-F8C9-452B-8D0B-907F2B393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5" y="681037"/>
            <a:ext cx="12079705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4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C1A3-7897-4971-A644-6289CE08D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TERIMA KASIH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A540B-86F7-4CBE-8BBC-B86CB0DC3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1325"/>
            <a:ext cx="10515600" cy="338563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berkah</a:t>
            </a:r>
            <a:r>
              <a:rPr lang="en-US" dirty="0"/>
              <a:t> di dunia dan di </a:t>
            </a:r>
            <a:r>
              <a:rPr lang="en-US" dirty="0" err="1"/>
              <a:t>akherat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470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EEF9-A4CD-4773-B61B-37EBF47C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PENGERTIAN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FF3F7-44E9-48E3-A26F-7BE2C4F95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unit-unit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dan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komputer,contoh</a:t>
            </a:r>
            <a:r>
              <a:rPr lang="en-ID" dirty="0"/>
              <a:t> : </a:t>
            </a:r>
            <a:r>
              <a:rPr lang="en-ID" dirty="0" err="1"/>
              <a:t>sinyal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, </a:t>
            </a:r>
            <a:r>
              <a:rPr lang="en-ID" dirty="0" err="1"/>
              <a:t>prosesor</a:t>
            </a:r>
            <a:r>
              <a:rPr lang="en-ID" dirty="0"/>
              <a:t>, interface </a:t>
            </a:r>
            <a:r>
              <a:rPr lang="en-ID" dirty="0" err="1"/>
              <a:t>komputer</a:t>
            </a:r>
            <a:r>
              <a:rPr lang="en-ID" dirty="0"/>
              <a:t> dan peripheral,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. </a:t>
            </a:r>
          </a:p>
          <a:p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atribut-atribut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programmer dan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pada </a:t>
            </a:r>
            <a:r>
              <a:rPr lang="en-ID" dirty="0" err="1"/>
              <a:t>eksekusi</a:t>
            </a:r>
            <a:r>
              <a:rPr lang="en-ID" dirty="0"/>
              <a:t> </a:t>
            </a:r>
            <a:r>
              <a:rPr lang="en-ID" dirty="0" err="1"/>
              <a:t>logis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program, </a:t>
            </a:r>
            <a:r>
              <a:rPr lang="en-ID" dirty="0" err="1"/>
              <a:t>contoh</a:t>
            </a:r>
            <a:r>
              <a:rPr lang="en-ID" dirty="0"/>
              <a:t> : set </a:t>
            </a:r>
            <a:r>
              <a:rPr lang="en-ID" dirty="0" err="1"/>
              <a:t>instruksi</a:t>
            </a:r>
            <a:r>
              <a:rPr lang="en-ID" dirty="0"/>
              <a:t>, </a:t>
            </a:r>
            <a:r>
              <a:rPr lang="en-ID" dirty="0" err="1"/>
              <a:t>jumlah</a:t>
            </a:r>
            <a:r>
              <a:rPr lang="en-ID" dirty="0"/>
              <a:t> bit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merepresentasikan</a:t>
            </a:r>
            <a:r>
              <a:rPr lang="en-ID" dirty="0"/>
              <a:t> </a:t>
            </a:r>
            <a:r>
              <a:rPr lang="en-ID" dirty="0" err="1"/>
              <a:t>bermacam-macam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data (</a:t>
            </a:r>
            <a:r>
              <a:rPr lang="en-ID" dirty="0" err="1"/>
              <a:t>misal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, </a:t>
            </a:r>
            <a:r>
              <a:rPr lang="en-ID" dirty="0" err="1"/>
              <a:t>karakter</a:t>
            </a:r>
            <a:r>
              <a:rPr lang="en-ID" dirty="0"/>
              <a:t>), </a:t>
            </a:r>
            <a:r>
              <a:rPr lang="en-ID" dirty="0" err="1"/>
              <a:t>aritmetika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,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pengalamatan</a:t>
            </a:r>
            <a:r>
              <a:rPr lang="en-ID" dirty="0"/>
              <a:t>, </a:t>
            </a:r>
            <a:r>
              <a:rPr lang="en-ID" dirty="0" err="1"/>
              <a:t>mekanisme</a:t>
            </a:r>
            <a:r>
              <a:rPr lang="en-ID" dirty="0"/>
              <a:t> I/O. </a:t>
            </a:r>
          </a:p>
        </p:txBody>
      </p:sp>
    </p:spTree>
    <p:extLst>
      <p:ext uri="{BB962C8B-B14F-4D97-AF65-F5344CB8AC3E}">
        <p14:creationId xmlns:p14="http://schemas.microsoft.com/office/powerpoint/2010/main" val="89704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3651-FF87-49AA-986A-4074F4ED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PERBEDAAN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50133-AE0E-4FDD-A870-6AD07834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bertahan</a:t>
            </a:r>
            <a:r>
              <a:rPr lang="en-ID" dirty="0"/>
              <a:t> </a:t>
            </a:r>
            <a:r>
              <a:rPr lang="en-ID" dirty="0" err="1"/>
              <a:t>bertahun-tahun</a:t>
            </a:r>
            <a:r>
              <a:rPr lang="en-ID" dirty="0"/>
              <a:t>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. </a:t>
            </a:r>
            <a:r>
              <a:rPr lang="en-ID" dirty="0" err="1"/>
              <a:t>Pabrik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memproduksi</a:t>
            </a:r>
            <a:r>
              <a:rPr lang="en-ID" dirty="0"/>
              <a:t> </a:t>
            </a:r>
            <a:r>
              <a:rPr lang="en-ID" dirty="0" err="1"/>
              <a:t>sekelompok</a:t>
            </a:r>
            <a:r>
              <a:rPr lang="en-ID" dirty="0"/>
              <a:t> model </a:t>
            </a:r>
            <a:r>
              <a:rPr lang="en-ID" dirty="0" err="1"/>
              <a:t>komputer</a:t>
            </a:r>
            <a:r>
              <a:rPr lang="en-ID" dirty="0"/>
              <a:t>,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segi</a:t>
            </a:r>
            <a:r>
              <a:rPr lang="en-ID" dirty="0"/>
              <a:t> </a:t>
            </a:r>
            <a:r>
              <a:rPr lang="en-ID" dirty="0" err="1"/>
              <a:t>organisasinya</a:t>
            </a:r>
            <a:r>
              <a:rPr lang="en-ID" dirty="0"/>
              <a:t> yang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dan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unjuk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982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292A-BC24-46D5-9E43-77DEF62B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KOMPUTER SEBAGAI MESIN MULTI LEVEL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E76A-F484-48A4-A0F8-015114E8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4441"/>
            <a:ext cx="10515600" cy="3722521"/>
          </a:xfrm>
        </p:spPr>
        <p:txBody>
          <a:bodyPr/>
          <a:lstStyle/>
          <a:p>
            <a:r>
              <a:rPr lang="en-ID" dirty="0"/>
              <a:t>Level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tingkatan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dan </a:t>
            </a:r>
            <a:r>
              <a:rPr lang="en-ID" dirty="0" err="1"/>
              <a:t>mesin</a:t>
            </a:r>
            <a:r>
              <a:rPr lang="en-ID" dirty="0"/>
              <a:t> virtual yang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kemudahan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pemrogram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sirkuit</a:t>
            </a:r>
            <a:r>
              <a:rPr lang="en-ID" dirty="0"/>
              <a:t> </a:t>
            </a:r>
            <a:r>
              <a:rPr lang="en-ID" dirty="0" err="1"/>
              <a:t>elektronik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pelaksana</a:t>
            </a:r>
            <a:r>
              <a:rPr lang="en-ID" dirty="0"/>
              <a:t> </a:t>
            </a:r>
            <a:r>
              <a:rPr lang="en-ID" dirty="0" err="1"/>
              <a:t>instruksi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pemrograman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415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292A-BC24-46D5-9E43-77DEF62B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KOMPUTER SEBAGAI MESIN MULTI LEVEL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E76A-F484-48A4-A0F8-015114E8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4"/>
            <a:ext cx="12079704" cy="503237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/>
              <a:t>Bahasa </a:t>
            </a:r>
            <a:r>
              <a:rPr lang="en-ID" dirty="0" err="1"/>
              <a:t>atau</a:t>
            </a:r>
            <a:r>
              <a:rPr lang="en-ID" dirty="0"/>
              <a:t> level yang </a:t>
            </a:r>
            <a:r>
              <a:rPr lang="en-ID" dirty="0" err="1"/>
              <a:t>terletak</a:t>
            </a:r>
            <a:r>
              <a:rPr lang="en-ID" dirty="0"/>
              <a:t> paling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yang paling </a:t>
            </a:r>
            <a:r>
              <a:rPr lang="en-ID" dirty="0" err="1"/>
              <a:t>sederhana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diproses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oleh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dipahami</a:t>
            </a:r>
            <a:r>
              <a:rPr lang="en-ID" dirty="0"/>
              <a:t> oleh </a:t>
            </a:r>
            <a:r>
              <a:rPr lang="en-ID" dirty="0" err="1"/>
              <a:t>manusia</a:t>
            </a:r>
            <a:r>
              <a:rPr lang="en-ID" dirty="0"/>
              <a:t>. Bahasa </a:t>
            </a:r>
            <a:r>
              <a:rPr lang="en-ID" dirty="0" err="1"/>
              <a:t>atau</a:t>
            </a:r>
            <a:r>
              <a:rPr lang="en-ID" dirty="0"/>
              <a:t> level yang paling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yang paling </a:t>
            </a:r>
            <a:r>
              <a:rPr lang="en-ID" dirty="0" err="1"/>
              <a:t>rumit</a:t>
            </a:r>
            <a:r>
              <a:rPr lang="en-ID" dirty="0"/>
              <a:t> dan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lama </a:t>
            </a:r>
            <a:r>
              <a:rPr lang="en-ID" dirty="0" err="1"/>
              <a:t>melakukan</a:t>
            </a:r>
            <a:r>
              <a:rPr lang="en-ID" dirty="0"/>
              <a:t> proses </a:t>
            </a:r>
            <a:r>
              <a:rPr lang="en-ID" dirty="0" err="1"/>
              <a:t>instruksinya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interpreter,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level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9B3B7-373A-4C5D-9ED9-5B77A028A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5" y="1382878"/>
            <a:ext cx="11967410" cy="344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9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5B8B-1CC9-4BDE-BB2D-314B49CC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257"/>
            <a:ext cx="10515600" cy="864185"/>
          </a:xfrm>
        </p:spPr>
        <p:txBody>
          <a:bodyPr/>
          <a:lstStyle/>
          <a:p>
            <a:pPr algn="ctr"/>
            <a:r>
              <a:rPr lang="da-DK" dirty="0"/>
              <a:t>KOMPUTER SEBAGAI MESIN 6 LEVEL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BD868-A69A-4D9D-9614-70FA1D8A2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737"/>
            <a:ext cx="12191999" cy="545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6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8474-DA97-42EB-B0A8-F6FD48F8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KOMPUTER SEBAGAI MESIN 6 LEVEL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6CC14-E174-4745-B062-54372216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681036"/>
            <a:ext cx="11806989" cy="5960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/>
              <a:t>Pada level 1 – 3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. Program-program </a:t>
            </a:r>
            <a:r>
              <a:rPr lang="en-ID" dirty="0" err="1"/>
              <a:t>didalamnya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deretan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/>
              <a:t> yang </a:t>
            </a:r>
            <a:r>
              <a:rPr lang="en-ID" dirty="0" err="1"/>
              <a:t>panjang</a:t>
            </a:r>
            <a:r>
              <a:rPr lang="en-ID" dirty="0"/>
              <a:t>,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persoalan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 </a:t>
            </a:r>
            <a:r>
              <a:rPr lang="en-ID" dirty="0" err="1"/>
              <a:t>Mulai</a:t>
            </a:r>
            <a:r>
              <a:rPr lang="en-ID" dirty="0"/>
              <a:t> pada level 4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kata/</a:t>
            </a:r>
            <a:r>
              <a:rPr lang="en-ID" dirty="0" err="1"/>
              <a:t>singkatan</a:t>
            </a:r>
            <a:r>
              <a:rPr lang="en-ID" dirty="0"/>
              <a:t> yang </a:t>
            </a:r>
            <a:r>
              <a:rPr lang="en-ID" dirty="0" err="1"/>
              <a:t>mempunyai</a:t>
            </a:r>
            <a:r>
              <a:rPr lang="en-ID" dirty="0"/>
              <a:t> arti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dirancang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rangkaian</a:t>
            </a:r>
            <a:r>
              <a:rPr lang="en-ID" dirty="0"/>
              <a:t> level,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level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 level </a:t>
            </a:r>
            <a:r>
              <a:rPr lang="en-ID" dirty="0" err="1"/>
              <a:t>sebelumnya</a:t>
            </a:r>
            <a:r>
              <a:rPr lang="en-ID" dirty="0"/>
              <a:t>. </a:t>
            </a:r>
            <a:r>
              <a:rPr lang="en-ID" dirty="0" err="1"/>
              <a:t>Setiap</a:t>
            </a:r>
            <a:r>
              <a:rPr lang="en-ID" dirty="0"/>
              <a:t> level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abstraksi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objek-objek</a:t>
            </a:r>
            <a:r>
              <a:rPr lang="en-ID" dirty="0"/>
              <a:t> dan </a:t>
            </a:r>
            <a:r>
              <a:rPr lang="en-ID" dirty="0" err="1"/>
              <a:t>operasi</a:t>
            </a:r>
            <a:r>
              <a:rPr lang="en-ID" dirty="0"/>
              <a:t> yang juga </a:t>
            </a:r>
            <a:r>
              <a:rPr lang="en-ID" dirty="0" err="1"/>
              <a:t>berbeda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Kumpulan </a:t>
            </a:r>
            <a:r>
              <a:rPr lang="en-ID" dirty="0" err="1"/>
              <a:t>jenis</a:t>
            </a:r>
            <a:r>
              <a:rPr lang="en-ID" dirty="0"/>
              <a:t> data, </a:t>
            </a:r>
            <a:r>
              <a:rPr lang="en-ID" dirty="0" err="1"/>
              <a:t>operasi</a:t>
            </a:r>
            <a:r>
              <a:rPr lang="en-ID" dirty="0"/>
              <a:t> dan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level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level </a:t>
            </a:r>
            <a:r>
              <a:rPr lang="en-ID" dirty="0" err="1"/>
              <a:t>tersebut</a:t>
            </a:r>
            <a:r>
              <a:rPr lang="en-ID" dirty="0"/>
              <a:t>. Sifat-</a:t>
            </a:r>
            <a:r>
              <a:rPr lang="en-ID" dirty="0" err="1"/>
              <a:t>sifat</a:t>
            </a:r>
            <a:r>
              <a:rPr lang="en-ID" dirty="0"/>
              <a:t> yang </a:t>
            </a:r>
            <a:r>
              <a:rPr lang="en-ID" dirty="0" err="1"/>
              <a:t>dipahami</a:t>
            </a:r>
            <a:r>
              <a:rPr lang="en-ID" dirty="0"/>
              <a:t> oleh </a:t>
            </a:r>
            <a:r>
              <a:rPr lang="en-ID" dirty="0" err="1"/>
              <a:t>programmer,seperti</a:t>
            </a:r>
            <a:r>
              <a:rPr lang="en-ID" dirty="0"/>
              <a:t> </a:t>
            </a:r>
            <a:r>
              <a:rPr lang="en-ID" dirty="0" err="1"/>
              <a:t>berapa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yang </a:t>
            </a:r>
            <a:r>
              <a:rPr lang="en-ID" dirty="0" err="1"/>
              <a:t>tersedia</a:t>
            </a:r>
            <a:r>
              <a:rPr lang="en-ID" dirty="0"/>
              <a:t>,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chip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mengimplementasikan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.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bagian-bagian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yang </a:t>
            </a:r>
            <a:r>
              <a:rPr lang="en-ID" dirty="0" err="1"/>
              <a:t>terlihat</a:t>
            </a:r>
            <a:r>
              <a:rPr lang="en-ID" dirty="0"/>
              <a:t> oleh programmer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, </a:t>
            </a:r>
            <a:r>
              <a:rPr lang="en-ID" dirty="0" err="1"/>
              <a:t>arsitektur</a:t>
            </a:r>
            <a:r>
              <a:rPr lang="en-ID" dirty="0"/>
              <a:t> dan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arti yang </a:t>
            </a:r>
            <a:r>
              <a:rPr lang="en-ID" dirty="0" err="1"/>
              <a:t>sama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955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8474-DA97-42EB-B0A8-F6FD48F8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KOMPUTER SEBAGAI MESIN 6 LEVEL</a:t>
            </a:r>
            <a:endParaRPr lang="en-ID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5C03441-9396-4149-803B-EE15B1FF5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89" y="681037"/>
            <a:ext cx="11774906" cy="6176963"/>
          </a:xfrm>
        </p:spPr>
      </p:pic>
    </p:spTree>
    <p:extLst>
      <p:ext uri="{BB962C8B-B14F-4D97-AF65-F5344CB8AC3E}">
        <p14:creationId xmlns:p14="http://schemas.microsoft.com/office/powerpoint/2010/main" val="68740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8474-DA97-42EB-B0A8-F6FD48F8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KOMPUTER SEBAGAI MESIN 6 LEVEL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4D3F21-4B93-44BD-8C99-203EB117F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037"/>
            <a:ext cx="12192000" cy="59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9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431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PENDAHULUAN</vt:lpstr>
      <vt:lpstr>PENGERTIAN</vt:lpstr>
      <vt:lpstr>PERBEDAAN</vt:lpstr>
      <vt:lpstr>KOMPUTER SEBAGAI MESIN MULTI LEVEL</vt:lpstr>
      <vt:lpstr>KOMPUTER SEBAGAI MESIN MULTI LEVEL</vt:lpstr>
      <vt:lpstr>KOMPUTER SEBAGAI MESIN 6 LEVEL</vt:lpstr>
      <vt:lpstr>KOMPUTER SEBAGAI MESIN 6 LEVEL</vt:lpstr>
      <vt:lpstr>KOMPUTER SEBAGAI MESIN 6 LEVEL</vt:lpstr>
      <vt:lpstr>KOMPUTER SEBAGAI MESIN 6 LEVEL</vt:lpstr>
      <vt:lpstr>KOMPUTER SEBAGAI MESIN 6 LEVEL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Yustika Ramadhani</dc:creator>
  <cp:lastModifiedBy>Yustika Ramadhani</cp:lastModifiedBy>
  <cp:revision>2</cp:revision>
  <dcterms:created xsi:type="dcterms:W3CDTF">2022-03-15T06:31:10Z</dcterms:created>
  <dcterms:modified xsi:type="dcterms:W3CDTF">2022-03-15T08:37:20Z</dcterms:modified>
</cp:coreProperties>
</file>