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26859-8D53-4CA2-84B1-EF31E0880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85E61-FFA5-4A67-9873-229950216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D244C-344A-48F9-8A55-ED681877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C992-99DA-4573-BD19-AA5EE318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D1B2D-87B1-4383-8F02-1ADECBE9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1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8CAC-110C-4F99-BE12-6ACAD8FA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91AB1-237A-4C7A-8617-86D2B1CB2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94ED9-3D0C-49EC-BCE6-3C32C2E1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11CD7-C307-41BD-858D-B0315D97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CBA92-5B16-4144-9F56-DEF748C5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518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2E41E-5C17-4F4B-BEAD-69A54E3DD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26274-34BA-4C1B-9F66-B49754204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FBCC7-BC9D-46D7-83DF-EC035AE9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831A-718E-4536-B88F-D2157481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A5CFA-00DB-4699-8252-D42DA728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450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5758-A8FF-459A-BB49-08B1F81F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756AE-6E05-4485-A9E6-52EFA88D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4FDF8-9CF2-4AD7-9AE0-D83912E3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BAC7-3429-4BCC-8B32-3C31C79C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52E0D-045D-4B9C-AE69-1D85F80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929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0016B-E79A-4FCF-8821-2B41B5B5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F7E44-5FC2-4EA2-92C1-827DF0577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58BF8-34E9-4658-BC05-E39E1508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4FF3A-2738-4071-A28A-75BD4894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CC7BE-02A0-4E16-935E-86C42ABB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581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4834-5411-41DE-B7B3-95919909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2B6C-2CEA-4335-994B-597781586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96DEA-C480-41F1-8F85-55C14AA6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5CF5A-C486-4AC4-9B32-CC7A1FD3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F94CB-6DE6-4809-A412-B8255B50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CEF8A-B6C4-4677-A84F-A29C80FB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58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7C6B-0300-4903-8A13-C7CDB124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FDB63-BBCF-467D-B3FB-EDB5DD4A2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08EB7-F1D8-4251-A6DA-BE16201D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8A9CB-FC80-4CC1-A517-ADB2C6A0A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9DA87-04EC-4DB0-BAA7-54B294B77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A2B99D-029A-4129-B01D-A39CEE28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C4A16-E320-43B2-98E9-D7D8988E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77037-7362-4049-BB6F-BEB0C2BD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016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ACF9-A604-4138-9598-2135A025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6805E-2E2B-461A-98B5-610D9119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3879C-2F95-46C9-B188-1B2CB929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19EB4-BE7B-4828-90E9-3ABB0ED5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364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97C6B-493B-491E-A34D-CBB80BC2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E0075-BFD3-4C57-A2A7-338857C8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BEE1A-E2CC-4B57-938B-0F935CC8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263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E3D9-286D-4778-B204-CCF852DD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77759-9F82-4F82-8E32-641EBEF96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4329A-949B-4D6C-84F2-E18E8CD8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DEC10-C744-4AD8-8169-73C9F1C2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DA35-3DD2-4DC1-B65F-13AB8DE0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437FC-893F-4659-A9CD-1500C891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852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5A43-45FE-40EB-A5F2-A39B2EBA2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D88C9-0AF7-4437-92E8-E54A8BEBF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D9D7D-BC14-45D3-854C-0F54EE5C5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73B63-3D2F-4730-A000-C9F2AADD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E4F04-40C1-4ED6-BF16-7DCC0F90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1B781-1ADE-4F8E-AF2D-750D8441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17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C2BBC-D776-4BDC-86FE-FE67FDC2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C52F3-2D47-4053-BF6E-0767CA65D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9437-E75C-4E9E-A96D-927484DFD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2191-45C8-4FD9-830B-BDF63DBF53FB}" type="datetimeFigureOut">
              <a:rPr lang="en-ID" smtClean="0"/>
              <a:t>05/04/2022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0F43-45A4-4187-B434-9BE07243A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72210-1E35-4291-A0EA-8877A9C9F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E987D-4331-4405-9B2A-EEB2E39A2D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29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0101-C455-4B0F-823A-3653F7CEA4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ORGANISASI DAN ARSITEKTUR KOMPUTER</a:t>
            </a:r>
            <a:br>
              <a:rPr lang="en-US" b="1" dirty="0"/>
            </a:br>
            <a:r>
              <a:rPr lang="en-US" b="1" dirty="0" err="1"/>
              <a:t>Pertemuan</a:t>
            </a:r>
            <a:r>
              <a:rPr lang="en-US" b="1" dirty="0"/>
              <a:t> 5</a:t>
            </a:r>
            <a:br>
              <a:rPr lang="en-US" b="1" dirty="0"/>
            </a:b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B4076-C592-4283-87D4-6A28D62683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LATAR SEJARAH EVOLUSI STRUKTUR DASAR KOMPUTER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30464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0CF8-FD58-478A-A61D-AC6657B4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SEKIAN TERIMAKASIH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68AD-0C26-4CD5-8A67-7B4E6C905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Disarikan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: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sz="1000" dirty="0"/>
              <a:t>http://ahyad.staff.gunadarma.ac.id/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F6666-DE83-4881-B4FC-7E0441A7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816" y="2594357"/>
            <a:ext cx="5108184" cy="23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8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A07288-D2D9-4768-90DB-30B644E59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911542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2B86AD-6775-4223-9D06-10E679C13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704850"/>
            <a:ext cx="911542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9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6DEE0A-901C-4350-BEEA-9FB4817EB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671512"/>
            <a:ext cx="90106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3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565AC2-A550-445C-83E7-30ADD99A3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614362"/>
            <a:ext cx="904875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6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89EADC-4085-472A-843D-86A03937C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5" y="1057275"/>
            <a:ext cx="80200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78A864-ECBC-4B4F-A480-E43195E48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595312"/>
            <a:ext cx="939165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0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925BFC-1A27-40C6-AF90-D94EE5D10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771525"/>
            <a:ext cx="75057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1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C80452-E705-4FB9-B339-B370F3404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990600"/>
            <a:ext cx="95726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4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ORGANISASI DAN ARSITEKTUR KOMPUTER Pertemuan 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TERIMAKASIH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DAN ARSITEKTUR KOMPUTER Pertemuan 5 </dc:title>
  <dc:creator>Yustika Ramadhani</dc:creator>
  <cp:lastModifiedBy>Yustika Ramadhani</cp:lastModifiedBy>
  <cp:revision>2</cp:revision>
  <dcterms:created xsi:type="dcterms:W3CDTF">2022-04-05T07:20:07Z</dcterms:created>
  <dcterms:modified xsi:type="dcterms:W3CDTF">2022-04-05T07:31:35Z</dcterms:modified>
</cp:coreProperties>
</file>