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0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re.net/~ws/COA5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5300" y="24764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8483" y="482198"/>
            <a:ext cx="9029700" cy="1016802"/>
          </a:xfrm>
          <a:prstGeom prst="rect">
            <a:avLst/>
          </a:prstGeom>
        </p:spPr>
        <p:txBody>
          <a:bodyPr wrap="square" lIns="0" tIns="22764" rIns="0" bIns="0" rtlCol="0">
            <a:noAutofit/>
          </a:bodyPr>
          <a:lstStyle/>
          <a:p>
            <a:pPr marL="12700" marR="60921" algn="ctr">
              <a:lnSpc>
                <a:spcPts val="3585"/>
              </a:lnSpc>
            </a:pPr>
            <a:r>
              <a:rPr lang="en-US" sz="3200" b="1" spc="3" dirty="0" err="1">
                <a:latin typeface="Arial Black"/>
                <a:cs typeface="Arial Black"/>
              </a:rPr>
              <a:t>Pertemuan</a:t>
            </a:r>
            <a:r>
              <a:rPr lang="en-US" sz="3200" b="1" spc="3" dirty="0">
                <a:latin typeface="Arial Black"/>
                <a:cs typeface="Arial Black"/>
              </a:rPr>
              <a:t> 3</a:t>
            </a:r>
          </a:p>
          <a:p>
            <a:pPr marL="12700" marR="60921" algn="ctr">
              <a:lnSpc>
                <a:spcPts val="3585"/>
              </a:lnSpc>
            </a:pPr>
            <a:endParaRPr lang="en-US" sz="3200" b="1" spc="3" dirty="0">
              <a:latin typeface="Arial Black"/>
              <a:cs typeface="Arial Black"/>
            </a:endParaRPr>
          </a:p>
          <a:p>
            <a:pPr marL="12700" marR="60921" algn="ctr">
              <a:lnSpc>
                <a:spcPts val="3585"/>
              </a:lnSpc>
            </a:pPr>
            <a:endParaRPr sz="3200" dirty="0">
              <a:latin typeface="Arial Black"/>
              <a:cs typeface="Arial Black"/>
            </a:endParaRPr>
          </a:p>
          <a:p>
            <a:pPr marL="12700" algn="ctr">
              <a:lnSpc>
                <a:spcPts val="4325"/>
              </a:lnSpc>
              <a:spcBef>
                <a:spcPts val="131"/>
              </a:spcBef>
            </a:pPr>
            <a:r>
              <a:rPr lang="en-ID" sz="3200" b="1" dirty="0" err="1">
                <a:latin typeface="Arial Black"/>
                <a:cs typeface="Arial Black"/>
              </a:rPr>
              <a:t>Struktur</a:t>
            </a:r>
            <a:r>
              <a:rPr lang="en-ID" sz="3200" b="1" dirty="0">
                <a:latin typeface="Arial Black"/>
                <a:cs typeface="Arial Black"/>
              </a:rPr>
              <a:t> dan </a:t>
            </a:r>
            <a:r>
              <a:rPr lang="en-ID" sz="3200" b="1" dirty="0" err="1">
                <a:latin typeface="Arial Black"/>
                <a:cs typeface="Arial Black"/>
              </a:rPr>
              <a:t>Fungsi</a:t>
            </a:r>
            <a:r>
              <a:rPr lang="en-ID" sz="3200" b="1" dirty="0">
                <a:latin typeface="Arial Black"/>
                <a:cs typeface="Arial Black"/>
              </a:rPr>
              <a:t> </a:t>
            </a:r>
            <a:r>
              <a:rPr lang="en-ID" sz="3200" b="1" dirty="0" err="1">
                <a:latin typeface="Arial Black"/>
                <a:cs typeface="Arial Black"/>
              </a:rPr>
              <a:t>Komputer</a:t>
            </a:r>
            <a:endParaRPr lang="en-ID" sz="3200" b="1" dirty="0">
              <a:latin typeface="Arial Black"/>
              <a:cs typeface="Arial Black"/>
            </a:endParaRPr>
          </a:p>
          <a:p>
            <a:pPr marL="12700" algn="ctr">
              <a:lnSpc>
                <a:spcPts val="4325"/>
              </a:lnSpc>
              <a:spcBef>
                <a:spcPts val="131"/>
              </a:spcBef>
            </a:pPr>
            <a:r>
              <a:rPr lang="en-ID" sz="3200" b="1" dirty="0" err="1">
                <a:latin typeface="Arial Black"/>
                <a:cs typeface="Arial Black"/>
              </a:rPr>
              <a:t>Dalam</a:t>
            </a:r>
            <a:r>
              <a:rPr lang="en-ID" sz="3200" b="1" dirty="0">
                <a:latin typeface="Arial Black"/>
                <a:cs typeface="Arial Black"/>
              </a:rPr>
              <a:t> </a:t>
            </a:r>
            <a:r>
              <a:rPr lang="en-ID" sz="3200" b="1" dirty="0" err="1">
                <a:latin typeface="Arial Black"/>
                <a:cs typeface="Arial Black"/>
              </a:rPr>
              <a:t>Perancangan</a:t>
            </a:r>
            <a:r>
              <a:rPr lang="en-ID" sz="3200" b="1" dirty="0">
                <a:latin typeface="Arial Black"/>
                <a:cs typeface="Arial Black"/>
              </a:rPr>
              <a:t> Kinerja</a:t>
            </a:r>
            <a:endParaRPr sz="3200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0216" y="4648440"/>
            <a:ext cx="3754831" cy="279145"/>
          </a:xfrm>
          <a:prstGeom prst="rect">
            <a:avLst/>
          </a:prstGeom>
        </p:spPr>
        <p:txBody>
          <a:bodyPr wrap="square" lIns="0" tIns="13779" rIns="0" bIns="0" rtlCol="0">
            <a:noAutofit/>
          </a:bodyPr>
          <a:lstStyle/>
          <a:p>
            <a:pPr marL="12700">
              <a:lnSpc>
                <a:spcPts val="2170"/>
              </a:lnSpc>
            </a:pPr>
            <a:r>
              <a:rPr sz="2000" spc="-2" dirty="0">
                <a:latin typeface="Tahoma"/>
                <a:cs typeface="Tahoma"/>
              </a:rPr>
              <a:t>Komputer sebagai sebuah sistem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0399" y="4648440"/>
            <a:ext cx="1740215" cy="279146"/>
          </a:xfrm>
          <a:prstGeom prst="rect">
            <a:avLst/>
          </a:prstGeom>
        </p:spPr>
        <p:txBody>
          <a:bodyPr wrap="square" lIns="0" tIns="13779" rIns="0" bIns="0" rtlCol="0">
            <a:noAutofit/>
          </a:bodyPr>
          <a:lstStyle/>
          <a:p>
            <a:pPr marL="12700">
              <a:lnSpc>
                <a:spcPts val="2170"/>
              </a:lnSpc>
            </a:pPr>
            <a:r>
              <a:rPr sz="2000" spc="-5" dirty="0">
                <a:latin typeface="Tahoma"/>
                <a:cs typeface="Tahoma"/>
              </a:rPr>
              <a:t>yang berhirarki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0216" y="5105690"/>
            <a:ext cx="7455536" cy="888643"/>
          </a:xfrm>
          <a:prstGeom prst="rect">
            <a:avLst/>
          </a:prstGeom>
        </p:spPr>
        <p:txBody>
          <a:bodyPr wrap="square" lIns="0" tIns="13779" rIns="0" bIns="0" rtlCol="0">
            <a:noAutofit/>
          </a:bodyPr>
          <a:lstStyle/>
          <a:p>
            <a:pPr marL="12700" marR="33287">
              <a:lnSpc>
                <a:spcPts val="2170"/>
              </a:lnSpc>
            </a:pPr>
            <a:r>
              <a:rPr sz="2000" spc="-2" dirty="0">
                <a:latin typeface="Tahoma"/>
                <a:cs typeface="Tahoma"/>
              </a:rPr>
              <a:t>Komputer dapat dianggap sebagai struktur sejumlah komponen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400"/>
              </a:lnSpc>
              <a:spcBef>
                <a:spcPts val="76"/>
              </a:spcBef>
            </a:pPr>
            <a:r>
              <a:rPr sz="2000" dirty="0">
                <a:latin typeface="Tahoma"/>
                <a:cs typeface="Tahoma"/>
              </a:rPr>
              <a:t>berserta</a:t>
            </a:r>
            <a:r>
              <a:rPr sz="2000" spc="-67" dirty="0">
                <a:latin typeface="Tahoma"/>
                <a:cs typeface="Tahoma"/>
              </a:rPr>
              <a:t> </a:t>
            </a:r>
            <a:r>
              <a:rPr sz="2000" spc="-19" dirty="0">
                <a:latin typeface="Tahoma"/>
                <a:cs typeface="Tahoma"/>
              </a:rPr>
              <a:t>f</a:t>
            </a:r>
            <a:r>
              <a:rPr sz="2000" spc="0" dirty="0">
                <a:latin typeface="Tahoma"/>
                <a:cs typeface="Tahoma"/>
              </a:rPr>
              <a:t>ungsi</a:t>
            </a:r>
            <a:r>
              <a:rPr sz="2000" spc="-14" dirty="0">
                <a:latin typeface="Tahoma"/>
                <a:cs typeface="Tahoma"/>
              </a:rPr>
              <a:t>n</a:t>
            </a:r>
            <a:r>
              <a:rPr sz="2000" spc="-34" dirty="0">
                <a:latin typeface="Tahoma"/>
                <a:cs typeface="Tahoma"/>
              </a:rPr>
              <a:t>y</a:t>
            </a:r>
            <a:r>
              <a:rPr sz="2000" spc="0" dirty="0">
                <a:latin typeface="Tahoma"/>
                <a:cs typeface="Tahoma"/>
              </a:rPr>
              <a:t>a</a:t>
            </a:r>
            <a:r>
              <a:rPr sz="2000" spc="-16" dirty="0">
                <a:latin typeface="Tahoma"/>
                <a:cs typeface="Tahoma"/>
              </a:rPr>
              <a:t> </a:t>
            </a:r>
            <a:r>
              <a:rPr sz="2000" spc="-34" dirty="0">
                <a:latin typeface="Tahoma"/>
                <a:cs typeface="Tahoma"/>
              </a:rPr>
              <a:t>y</a:t>
            </a:r>
            <a:r>
              <a:rPr sz="2000" spc="0" dirty="0">
                <a:latin typeface="Tahoma"/>
                <a:cs typeface="Tahoma"/>
              </a:rPr>
              <a:t>ang</a:t>
            </a:r>
            <a:r>
              <a:rPr sz="2000" spc="-9" dirty="0">
                <a:latin typeface="Tahoma"/>
                <a:cs typeface="Tahoma"/>
              </a:rPr>
              <a:t> </a:t>
            </a:r>
            <a:r>
              <a:rPr sz="2000" spc="0" dirty="0">
                <a:latin typeface="Tahoma"/>
                <a:cs typeface="Tahoma"/>
              </a:rPr>
              <a:t>dijelaskan sebagai </a:t>
            </a:r>
            <a:r>
              <a:rPr sz="2000" spc="-19" dirty="0">
                <a:latin typeface="Tahoma"/>
                <a:cs typeface="Tahoma"/>
              </a:rPr>
              <a:t>f</a:t>
            </a:r>
            <a:r>
              <a:rPr sz="2000" spc="0" dirty="0">
                <a:latin typeface="Tahoma"/>
                <a:cs typeface="Tahoma"/>
              </a:rPr>
              <a:t>ungsi</a:t>
            </a:r>
            <a:r>
              <a:rPr sz="2000" spc="-6" dirty="0">
                <a:latin typeface="Tahoma"/>
                <a:cs typeface="Tahoma"/>
              </a:rPr>
              <a:t> </a:t>
            </a:r>
            <a:r>
              <a:rPr sz="2000" spc="-19" dirty="0">
                <a:latin typeface="Tahoma"/>
                <a:cs typeface="Tahoma"/>
              </a:rPr>
              <a:t>k</a:t>
            </a:r>
            <a:r>
              <a:rPr sz="2000" spc="0" dirty="0">
                <a:latin typeface="Tahoma"/>
                <a:cs typeface="Tahoma"/>
              </a:rPr>
              <a:t>olektif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0" dirty="0">
                <a:latin typeface="Tahoma"/>
                <a:cs typeface="Tahoma"/>
              </a:rPr>
              <a:t>struktur dan</a:t>
            </a:r>
            <a:r>
              <a:rPr sz="2000" spc="-9" dirty="0">
                <a:latin typeface="Tahoma"/>
                <a:cs typeface="Tahoma"/>
              </a:rPr>
              <a:t> </a:t>
            </a:r>
            <a:r>
              <a:rPr sz="2000" spc="-14" dirty="0">
                <a:latin typeface="Tahoma"/>
                <a:cs typeface="Tahoma"/>
              </a:rPr>
              <a:t>f</a:t>
            </a:r>
            <a:r>
              <a:rPr sz="2000" spc="0" dirty="0">
                <a:latin typeface="Tahoma"/>
                <a:cs typeface="Tahoma"/>
              </a:rPr>
              <a:t>ungsi</a:t>
            </a:r>
            <a:r>
              <a:rPr sz="2000" spc="-16" dirty="0">
                <a:latin typeface="Tahoma"/>
                <a:cs typeface="Tahoma"/>
              </a:rPr>
              <a:t> </a:t>
            </a:r>
            <a:r>
              <a:rPr sz="2000" spc="0" dirty="0">
                <a:latin typeface="Tahoma"/>
                <a:cs typeface="Tahoma"/>
              </a:rPr>
              <a:t>internal</a:t>
            </a:r>
            <a:r>
              <a:rPr sz="2000" spc="-14" dirty="0">
                <a:latin typeface="Tahoma"/>
                <a:cs typeface="Tahoma"/>
              </a:rPr>
              <a:t>n</a:t>
            </a:r>
            <a:r>
              <a:rPr sz="2000" spc="-34" dirty="0">
                <a:latin typeface="Tahoma"/>
                <a:cs typeface="Tahoma"/>
              </a:rPr>
              <a:t>y</a:t>
            </a:r>
            <a:r>
              <a:rPr sz="2000" spc="0" dirty="0">
                <a:latin typeface="Tahoma"/>
                <a:cs typeface="Tahoma"/>
              </a:rPr>
              <a:t>a.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1656" y="650102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24765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7A0222-BD4D-4F84-9502-04F589E19806}"/>
              </a:ext>
            </a:extLst>
          </p:cNvPr>
          <p:cNvSpPr txBox="1"/>
          <p:nvPr/>
        </p:nvSpPr>
        <p:spPr>
          <a:xfrm>
            <a:off x="2823208" y="3410074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800" b="1" spc="0" dirty="0">
                <a:latin typeface="Arial Black"/>
                <a:cs typeface="Arial Black"/>
              </a:rPr>
              <a:t>(William Stallings)</a:t>
            </a:r>
            <a:endParaRPr lang="en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10050" y="2057400"/>
            <a:ext cx="5118354" cy="4648200"/>
          </a:xfrm>
          <a:custGeom>
            <a:avLst/>
            <a:gdLst/>
            <a:ahLst/>
            <a:cxnLst/>
            <a:rect l="l" t="t" r="r" b="b"/>
            <a:pathLst>
              <a:path w="5118354" h="4648200">
                <a:moveTo>
                  <a:pt x="0" y="2324100"/>
                </a:moveTo>
                <a:lnTo>
                  <a:pt x="8485" y="2514767"/>
                </a:lnTo>
                <a:lnTo>
                  <a:pt x="33502" y="2701179"/>
                </a:lnTo>
                <a:lnTo>
                  <a:pt x="74393" y="2882739"/>
                </a:lnTo>
                <a:lnTo>
                  <a:pt x="130497" y="3058850"/>
                </a:lnTo>
                <a:lnTo>
                  <a:pt x="201156" y="3228915"/>
                </a:lnTo>
                <a:lnTo>
                  <a:pt x="285711" y="3392336"/>
                </a:lnTo>
                <a:lnTo>
                  <a:pt x="383503" y="3548516"/>
                </a:lnTo>
                <a:lnTo>
                  <a:pt x="493873" y="3696858"/>
                </a:lnTo>
                <a:lnTo>
                  <a:pt x="616163" y="3836764"/>
                </a:lnTo>
                <a:lnTo>
                  <a:pt x="749712" y="3967638"/>
                </a:lnTo>
                <a:lnTo>
                  <a:pt x="893863" y="4088882"/>
                </a:lnTo>
                <a:lnTo>
                  <a:pt x="1047957" y="4199900"/>
                </a:lnTo>
                <a:lnTo>
                  <a:pt x="1211334" y="4300093"/>
                </a:lnTo>
                <a:lnTo>
                  <a:pt x="1383335" y="4388864"/>
                </a:lnTo>
                <a:lnTo>
                  <a:pt x="1563302" y="4465617"/>
                </a:lnTo>
                <a:lnTo>
                  <a:pt x="1750576" y="4529754"/>
                </a:lnTo>
                <a:lnTo>
                  <a:pt x="1944497" y="4580678"/>
                </a:lnTo>
                <a:lnTo>
                  <a:pt x="2144407" y="4617792"/>
                </a:lnTo>
                <a:lnTo>
                  <a:pt x="2349647" y="4640498"/>
                </a:lnTo>
                <a:lnTo>
                  <a:pt x="2559558" y="4648200"/>
                </a:lnTo>
                <a:lnTo>
                  <a:pt x="2769463" y="4640498"/>
                </a:lnTo>
                <a:lnTo>
                  <a:pt x="2974687" y="4617792"/>
                </a:lnTo>
                <a:lnTo>
                  <a:pt x="3174572" y="4580678"/>
                </a:lnTo>
                <a:lnTo>
                  <a:pt x="3368460" y="4529754"/>
                </a:lnTo>
                <a:lnTo>
                  <a:pt x="3555694" y="4465617"/>
                </a:lnTo>
                <a:lnTo>
                  <a:pt x="3735615" y="4388864"/>
                </a:lnTo>
                <a:lnTo>
                  <a:pt x="3907567" y="4300093"/>
                </a:lnTo>
                <a:lnTo>
                  <a:pt x="4070890" y="4199900"/>
                </a:lnTo>
                <a:lnTo>
                  <a:pt x="4224928" y="4088882"/>
                </a:lnTo>
                <a:lnTo>
                  <a:pt x="4369022" y="3967638"/>
                </a:lnTo>
                <a:lnTo>
                  <a:pt x="4502515" y="3836764"/>
                </a:lnTo>
                <a:lnTo>
                  <a:pt x="4624748" y="3696858"/>
                </a:lnTo>
                <a:lnTo>
                  <a:pt x="4735065" y="3548516"/>
                </a:lnTo>
                <a:lnTo>
                  <a:pt x="4832807" y="3392336"/>
                </a:lnTo>
                <a:lnTo>
                  <a:pt x="4917316" y="3228915"/>
                </a:lnTo>
                <a:lnTo>
                  <a:pt x="4987936" y="3058850"/>
                </a:lnTo>
                <a:lnTo>
                  <a:pt x="5044007" y="2882739"/>
                </a:lnTo>
                <a:lnTo>
                  <a:pt x="5084872" y="2701179"/>
                </a:lnTo>
                <a:lnTo>
                  <a:pt x="5109873" y="2514767"/>
                </a:lnTo>
                <a:lnTo>
                  <a:pt x="5118354" y="2324099"/>
                </a:lnTo>
                <a:lnTo>
                  <a:pt x="5109873" y="2133535"/>
                </a:lnTo>
                <a:lnTo>
                  <a:pt x="5084872" y="1947205"/>
                </a:lnTo>
                <a:lnTo>
                  <a:pt x="5044007" y="1765707"/>
                </a:lnTo>
                <a:lnTo>
                  <a:pt x="4987936" y="1589641"/>
                </a:lnTo>
                <a:lnTo>
                  <a:pt x="4917316" y="1419605"/>
                </a:lnTo>
                <a:lnTo>
                  <a:pt x="4832807" y="1256199"/>
                </a:lnTo>
                <a:lnTo>
                  <a:pt x="4735065" y="1100021"/>
                </a:lnTo>
                <a:lnTo>
                  <a:pt x="4624748" y="951670"/>
                </a:lnTo>
                <a:lnTo>
                  <a:pt x="4502515" y="811746"/>
                </a:lnTo>
                <a:lnTo>
                  <a:pt x="4369022" y="680846"/>
                </a:lnTo>
                <a:lnTo>
                  <a:pt x="4224928" y="559571"/>
                </a:lnTo>
                <a:lnTo>
                  <a:pt x="4070890" y="448519"/>
                </a:lnTo>
                <a:lnTo>
                  <a:pt x="3907567" y="348288"/>
                </a:lnTo>
                <a:lnTo>
                  <a:pt x="3735615" y="259479"/>
                </a:lnTo>
                <a:lnTo>
                  <a:pt x="3555694" y="182689"/>
                </a:lnTo>
                <a:lnTo>
                  <a:pt x="3368460" y="118518"/>
                </a:lnTo>
                <a:lnTo>
                  <a:pt x="3174572" y="67565"/>
                </a:lnTo>
                <a:lnTo>
                  <a:pt x="2974687" y="30428"/>
                </a:lnTo>
                <a:lnTo>
                  <a:pt x="2769463" y="7706"/>
                </a:lnTo>
                <a:lnTo>
                  <a:pt x="2559558" y="0"/>
                </a:lnTo>
                <a:lnTo>
                  <a:pt x="2349647" y="7706"/>
                </a:lnTo>
                <a:lnTo>
                  <a:pt x="2144407" y="30428"/>
                </a:lnTo>
                <a:lnTo>
                  <a:pt x="1944497" y="67565"/>
                </a:lnTo>
                <a:lnTo>
                  <a:pt x="1750576" y="118518"/>
                </a:lnTo>
                <a:lnTo>
                  <a:pt x="1563302" y="182689"/>
                </a:lnTo>
                <a:lnTo>
                  <a:pt x="1383335" y="259479"/>
                </a:lnTo>
                <a:lnTo>
                  <a:pt x="1211334" y="348288"/>
                </a:lnTo>
                <a:lnTo>
                  <a:pt x="1047957" y="448519"/>
                </a:lnTo>
                <a:lnTo>
                  <a:pt x="893863" y="559571"/>
                </a:lnTo>
                <a:lnTo>
                  <a:pt x="749712" y="680847"/>
                </a:lnTo>
                <a:lnTo>
                  <a:pt x="616163" y="811746"/>
                </a:lnTo>
                <a:lnTo>
                  <a:pt x="493873" y="951670"/>
                </a:lnTo>
                <a:lnTo>
                  <a:pt x="383503" y="1100021"/>
                </a:lnTo>
                <a:lnTo>
                  <a:pt x="285711" y="1256199"/>
                </a:lnTo>
                <a:lnTo>
                  <a:pt x="201156" y="1419606"/>
                </a:lnTo>
                <a:lnTo>
                  <a:pt x="130497" y="1589641"/>
                </a:lnTo>
                <a:lnTo>
                  <a:pt x="74393" y="1765707"/>
                </a:lnTo>
                <a:lnTo>
                  <a:pt x="33502" y="1947205"/>
                </a:lnTo>
                <a:lnTo>
                  <a:pt x="8485" y="2133535"/>
                </a:lnTo>
                <a:lnTo>
                  <a:pt x="0" y="232410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03954" y="2051303"/>
            <a:ext cx="5130546" cy="4661154"/>
          </a:xfrm>
          <a:custGeom>
            <a:avLst/>
            <a:gdLst/>
            <a:ahLst/>
            <a:cxnLst/>
            <a:rect l="l" t="t" r="r" b="b"/>
            <a:pathLst>
              <a:path w="5130546" h="4661154">
                <a:moveTo>
                  <a:pt x="1660314" y="162991"/>
                </a:moveTo>
                <a:lnTo>
                  <a:pt x="1835205" y="108844"/>
                </a:lnTo>
                <a:lnTo>
                  <a:pt x="2013951" y="66427"/>
                </a:lnTo>
                <a:lnTo>
                  <a:pt x="2195785" y="36080"/>
                </a:lnTo>
                <a:lnTo>
                  <a:pt x="2379941" y="18142"/>
                </a:lnTo>
                <a:lnTo>
                  <a:pt x="2565654" y="12954"/>
                </a:lnTo>
                <a:lnTo>
                  <a:pt x="2631186" y="13716"/>
                </a:lnTo>
                <a:lnTo>
                  <a:pt x="2696718" y="16002"/>
                </a:lnTo>
                <a:lnTo>
                  <a:pt x="2878336" y="29454"/>
                </a:lnTo>
                <a:lnTo>
                  <a:pt x="3057893" y="55132"/>
                </a:lnTo>
                <a:lnTo>
                  <a:pt x="3234668" y="92688"/>
                </a:lnTo>
                <a:lnTo>
                  <a:pt x="3407939" y="141773"/>
                </a:lnTo>
                <a:lnTo>
                  <a:pt x="3576983" y="202040"/>
                </a:lnTo>
                <a:lnTo>
                  <a:pt x="3741080" y="273142"/>
                </a:lnTo>
                <a:lnTo>
                  <a:pt x="3899505" y="354729"/>
                </a:lnTo>
                <a:lnTo>
                  <a:pt x="4051539" y="446455"/>
                </a:lnTo>
                <a:lnTo>
                  <a:pt x="4196458" y="547971"/>
                </a:lnTo>
                <a:lnTo>
                  <a:pt x="4333541" y="658929"/>
                </a:lnTo>
                <a:lnTo>
                  <a:pt x="4462066" y="778983"/>
                </a:lnTo>
                <a:lnTo>
                  <a:pt x="4581311" y="907783"/>
                </a:lnTo>
                <a:lnTo>
                  <a:pt x="4690553" y="1044982"/>
                </a:lnTo>
                <a:lnTo>
                  <a:pt x="4789071" y="1190232"/>
                </a:lnTo>
                <a:lnTo>
                  <a:pt x="4876143" y="1343185"/>
                </a:lnTo>
                <a:lnTo>
                  <a:pt x="4951048" y="1503494"/>
                </a:lnTo>
                <a:lnTo>
                  <a:pt x="5013062" y="1670810"/>
                </a:lnTo>
                <a:lnTo>
                  <a:pt x="5061464" y="1844785"/>
                </a:lnTo>
                <a:lnTo>
                  <a:pt x="5095532" y="2025072"/>
                </a:lnTo>
                <a:lnTo>
                  <a:pt x="5114544" y="2211324"/>
                </a:lnTo>
                <a:lnTo>
                  <a:pt x="5117592" y="2270760"/>
                </a:lnTo>
                <a:lnTo>
                  <a:pt x="5118354" y="2330958"/>
                </a:lnTo>
                <a:lnTo>
                  <a:pt x="5117592" y="2390394"/>
                </a:lnTo>
                <a:lnTo>
                  <a:pt x="5114544" y="2449830"/>
                </a:lnTo>
                <a:lnTo>
                  <a:pt x="5094941" y="2639684"/>
                </a:lnTo>
                <a:lnTo>
                  <a:pt x="5059756" y="2823273"/>
                </a:lnTo>
                <a:lnTo>
                  <a:pt x="5009751" y="3000237"/>
                </a:lnTo>
                <a:lnTo>
                  <a:pt x="4945689" y="3170218"/>
                </a:lnTo>
                <a:lnTo>
                  <a:pt x="4868333" y="3332857"/>
                </a:lnTo>
                <a:lnTo>
                  <a:pt x="4778445" y="3487795"/>
                </a:lnTo>
                <a:lnTo>
                  <a:pt x="4676787" y="3634674"/>
                </a:lnTo>
                <a:lnTo>
                  <a:pt x="4564123" y="3773134"/>
                </a:lnTo>
                <a:lnTo>
                  <a:pt x="4441214" y="3902817"/>
                </a:lnTo>
                <a:lnTo>
                  <a:pt x="4308824" y="4023364"/>
                </a:lnTo>
                <a:lnTo>
                  <a:pt x="4167714" y="4134417"/>
                </a:lnTo>
                <a:lnTo>
                  <a:pt x="4018648" y="4235616"/>
                </a:lnTo>
                <a:lnTo>
                  <a:pt x="3862388" y="4326603"/>
                </a:lnTo>
                <a:lnTo>
                  <a:pt x="3699696" y="4407019"/>
                </a:lnTo>
                <a:lnTo>
                  <a:pt x="3531335" y="4476506"/>
                </a:lnTo>
                <a:lnTo>
                  <a:pt x="3358068" y="4534704"/>
                </a:lnTo>
                <a:lnTo>
                  <a:pt x="3180657" y="4581255"/>
                </a:lnTo>
                <a:lnTo>
                  <a:pt x="2999864" y="4615800"/>
                </a:lnTo>
                <a:lnTo>
                  <a:pt x="2816453" y="4637981"/>
                </a:lnTo>
                <a:lnTo>
                  <a:pt x="2631186" y="4647438"/>
                </a:lnTo>
                <a:lnTo>
                  <a:pt x="2565654" y="4648200"/>
                </a:lnTo>
                <a:lnTo>
                  <a:pt x="2499360" y="4647438"/>
                </a:lnTo>
                <a:lnTo>
                  <a:pt x="2317349" y="4638239"/>
                </a:lnTo>
                <a:lnTo>
                  <a:pt x="2137069" y="4616747"/>
                </a:lnTo>
                <a:lnTo>
                  <a:pt x="1959250" y="4583297"/>
                </a:lnTo>
                <a:lnTo>
                  <a:pt x="1784622" y="4538223"/>
                </a:lnTo>
                <a:lnTo>
                  <a:pt x="1613916" y="4481857"/>
                </a:lnTo>
                <a:lnTo>
                  <a:pt x="1447861" y="4414535"/>
                </a:lnTo>
                <a:lnTo>
                  <a:pt x="1287189" y="4336589"/>
                </a:lnTo>
                <a:lnTo>
                  <a:pt x="1132630" y="4248354"/>
                </a:lnTo>
                <a:lnTo>
                  <a:pt x="984914" y="4150164"/>
                </a:lnTo>
                <a:lnTo>
                  <a:pt x="844772" y="4042352"/>
                </a:lnTo>
                <a:lnTo>
                  <a:pt x="712933" y="3925253"/>
                </a:lnTo>
                <a:lnTo>
                  <a:pt x="590129" y="3799200"/>
                </a:lnTo>
                <a:lnTo>
                  <a:pt x="477089" y="3664527"/>
                </a:lnTo>
                <a:lnTo>
                  <a:pt x="374545" y="3521568"/>
                </a:lnTo>
                <a:lnTo>
                  <a:pt x="283225" y="3370656"/>
                </a:lnTo>
                <a:lnTo>
                  <a:pt x="203862" y="3212127"/>
                </a:lnTo>
                <a:lnTo>
                  <a:pt x="137185" y="3046313"/>
                </a:lnTo>
                <a:lnTo>
                  <a:pt x="83924" y="2873549"/>
                </a:lnTo>
                <a:lnTo>
                  <a:pt x="44810" y="2694167"/>
                </a:lnTo>
                <a:lnTo>
                  <a:pt x="20574" y="2508504"/>
                </a:lnTo>
                <a:lnTo>
                  <a:pt x="16002" y="2449830"/>
                </a:lnTo>
                <a:lnTo>
                  <a:pt x="13716" y="2390394"/>
                </a:lnTo>
                <a:lnTo>
                  <a:pt x="12954" y="2330196"/>
                </a:lnTo>
                <a:lnTo>
                  <a:pt x="13715" y="2270760"/>
                </a:lnTo>
                <a:lnTo>
                  <a:pt x="16001" y="2211324"/>
                </a:lnTo>
                <a:lnTo>
                  <a:pt x="20573" y="2151888"/>
                </a:lnTo>
                <a:lnTo>
                  <a:pt x="32375" y="1964229"/>
                </a:lnTo>
                <a:lnTo>
                  <a:pt x="7619" y="2151126"/>
                </a:lnTo>
                <a:lnTo>
                  <a:pt x="3809" y="2210562"/>
                </a:lnTo>
                <a:lnTo>
                  <a:pt x="761" y="2270760"/>
                </a:lnTo>
                <a:lnTo>
                  <a:pt x="0" y="2330196"/>
                </a:lnTo>
                <a:lnTo>
                  <a:pt x="0" y="2330958"/>
                </a:lnTo>
                <a:lnTo>
                  <a:pt x="762" y="2391156"/>
                </a:lnTo>
                <a:lnTo>
                  <a:pt x="3810" y="2450592"/>
                </a:lnTo>
                <a:lnTo>
                  <a:pt x="7620" y="2510028"/>
                </a:lnTo>
                <a:lnTo>
                  <a:pt x="32986" y="2700462"/>
                </a:lnTo>
                <a:lnTo>
                  <a:pt x="73739" y="2884210"/>
                </a:lnTo>
                <a:lnTo>
                  <a:pt x="129113" y="3060932"/>
                </a:lnTo>
                <a:lnTo>
                  <a:pt x="198343" y="3230288"/>
                </a:lnTo>
                <a:lnTo>
                  <a:pt x="280663" y="3391940"/>
                </a:lnTo>
                <a:lnTo>
                  <a:pt x="375307" y="3545546"/>
                </a:lnTo>
                <a:lnTo>
                  <a:pt x="481510" y="3690768"/>
                </a:lnTo>
                <a:lnTo>
                  <a:pt x="598507" y="3827266"/>
                </a:lnTo>
                <a:lnTo>
                  <a:pt x="725531" y="3954701"/>
                </a:lnTo>
                <a:lnTo>
                  <a:pt x="861817" y="4072732"/>
                </a:lnTo>
                <a:lnTo>
                  <a:pt x="1006599" y="4181021"/>
                </a:lnTo>
                <a:lnTo>
                  <a:pt x="1159112" y="4279227"/>
                </a:lnTo>
                <a:lnTo>
                  <a:pt x="1318591" y="4367011"/>
                </a:lnTo>
                <a:lnTo>
                  <a:pt x="1484269" y="4444033"/>
                </a:lnTo>
                <a:lnTo>
                  <a:pt x="1655381" y="4509954"/>
                </a:lnTo>
                <a:lnTo>
                  <a:pt x="1831161" y="4564434"/>
                </a:lnTo>
                <a:lnTo>
                  <a:pt x="2010844" y="4607134"/>
                </a:lnTo>
                <a:lnTo>
                  <a:pt x="2193664" y="4637713"/>
                </a:lnTo>
                <a:lnTo>
                  <a:pt x="2378856" y="4655833"/>
                </a:lnTo>
                <a:lnTo>
                  <a:pt x="2565654" y="4661154"/>
                </a:lnTo>
                <a:lnTo>
                  <a:pt x="2631948" y="4660392"/>
                </a:lnTo>
                <a:lnTo>
                  <a:pt x="2697480" y="4658106"/>
                </a:lnTo>
                <a:lnTo>
                  <a:pt x="2880278" y="4644383"/>
                </a:lnTo>
                <a:lnTo>
                  <a:pt x="3060923" y="4618414"/>
                </a:lnTo>
                <a:lnTo>
                  <a:pt x="3238698" y="4580545"/>
                </a:lnTo>
                <a:lnTo>
                  <a:pt x="3412887" y="4531121"/>
                </a:lnTo>
                <a:lnTo>
                  <a:pt x="3582772" y="4470487"/>
                </a:lnTo>
                <a:lnTo>
                  <a:pt x="3747639" y="4398988"/>
                </a:lnTo>
                <a:lnTo>
                  <a:pt x="3906769" y="4316970"/>
                </a:lnTo>
                <a:lnTo>
                  <a:pt x="4059447" y="4224778"/>
                </a:lnTo>
                <a:lnTo>
                  <a:pt x="4204956" y="4122757"/>
                </a:lnTo>
                <a:lnTo>
                  <a:pt x="4342580" y="4011253"/>
                </a:lnTo>
                <a:lnTo>
                  <a:pt x="4471602" y="3890611"/>
                </a:lnTo>
                <a:lnTo>
                  <a:pt x="4591306" y="3761176"/>
                </a:lnTo>
                <a:lnTo>
                  <a:pt x="4700975" y="3623294"/>
                </a:lnTo>
                <a:lnTo>
                  <a:pt x="4799893" y="3477309"/>
                </a:lnTo>
                <a:lnTo>
                  <a:pt x="4887342" y="3323567"/>
                </a:lnTo>
                <a:lnTo>
                  <a:pt x="4962608" y="3162414"/>
                </a:lnTo>
                <a:lnTo>
                  <a:pt x="5024973" y="2994195"/>
                </a:lnTo>
                <a:lnTo>
                  <a:pt x="5073720" y="2819254"/>
                </a:lnTo>
                <a:lnTo>
                  <a:pt x="5108134" y="2637938"/>
                </a:lnTo>
                <a:lnTo>
                  <a:pt x="5127498" y="2450591"/>
                </a:lnTo>
                <a:lnTo>
                  <a:pt x="5129784" y="2390394"/>
                </a:lnTo>
                <a:lnTo>
                  <a:pt x="5130546" y="2330196"/>
                </a:lnTo>
                <a:lnTo>
                  <a:pt x="5129784" y="2269997"/>
                </a:lnTo>
                <a:lnTo>
                  <a:pt x="5127498" y="2210562"/>
                </a:lnTo>
                <a:lnTo>
                  <a:pt x="5107495" y="2019607"/>
                </a:lnTo>
                <a:lnTo>
                  <a:pt x="5071943" y="1834993"/>
                </a:lnTo>
                <a:lnTo>
                  <a:pt x="5021596" y="1657072"/>
                </a:lnTo>
                <a:lnTo>
                  <a:pt x="4957206" y="1486201"/>
                </a:lnTo>
                <a:lnTo>
                  <a:pt x="4879527" y="1322734"/>
                </a:lnTo>
                <a:lnTo>
                  <a:pt x="4789312" y="1167027"/>
                </a:lnTo>
                <a:lnTo>
                  <a:pt x="4687315" y="1019434"/>
                </a:lnTo>
                <a:lnTo>
                  <a:pt x="4574289" y="880312"/>
                </a:lnTo>
                <a:lnTo>
                  <a:pt x="4450987" y="750014"/>
                </a:lnTo>
                <a:lnTo>
                  <a:pt x="4318163" y="628897"/>
                </a:lnTo>
                <a:lnTo>
                  <a:pt x="4176570" y="517315"/>
                </a:lnTo>
                <a:lnTo>
                  <a:pt x="4026962" y="415624"/>
                </a:lnTo>
                <a:lnTo>
                  <a:pt x="3870092" y="324178"/>
                </a:lnTo>
                <a:lnTo>
                  <a:pt x="3706713" y="243332"/>
                </a:lnTo>
                <a:lnTo>
                  <a:pt x="3537579" y="173443"/>
                </a:lnTo>
                <a:lnTo>
                  <a:pt x="3363443" y="114864"/>
                </a:lnTo>
                <a:lnTo>
                  <a:pt x="3185059" y="67951"/>
                </a:lnTo>
                <a:lnTo>
                  <a:pt x="3003179" y="33060"/>
                </a:lnTo>
                <a:lnTo>
                  <a:pt x="2818557" y="10545"/>
                </a:lnTo>
                <a:lnTo>
                  <a:pt x="2631948" y="762"/>
                </a:lnTo>
                <a:lnTo>
                  <a:pt x="2565654" y="0"/>
                </a:lnTo>
                <a:lnTo>
                  <a:pt x="2499360" y="762"/>
                </a:lnTo>
                <a:lnTo>
                  <a:pt x="2316010" y="10293"/>
                </a:lnTo>
                <a:lnTo>
                  <a:pt x="2134524" y="32098"/>
                </a:lnTo>
                <a:lnTo>
                  <a:pt x="1955620" y="65849"/>
                </a:lnTo>
                <a:lnTo>
                  <a:pt x="1780019" y="111221"/>
                </a:lnTo>
                <a:lnTo>
                  <a:pt x="1608443" y="167887"/>
                </a:lnTo>
                <a:lnTo>
                  <a:pt x="1660314" y="162991"/>
                </a:lnTo>
                <a:close/>
              </a:path>
              <a:path w="5130546" h="4661154">
                <a:moveTo>
                  <a:pt x="1660314" y="162991"/>
                </a:moveTo>
                <a:lnTo>
                  <a:pt x="1608443" y="167887"/>
                </a:lnTo>
                <a:lnTo>
                  <a:pt x="1441611" y="235519"/>
                </a:lnTo>
                <a:lnTo>
                  <a:pt x="1280244" y="313793"/>
                </a:lnTo>
                <a:lnTo>
                  <a:pt x="1125062" y="402381"/>
                </a:lnTo>
                <a:lnTo>
                  <a:pt x="976786" y="500957"/>
                </a:lnTo>
                <a:lnTo>
                  <a:pt x="836137" y="609195"/>
                </a:lnTo>
                <a:lnTo>
                  <a:pt x="703835" y="726767"/>
                </a:lnTo>
                <a:lnTo>
                  <a:pt x="580601" y="853348"/>
                </a:lnTo>
                <a:lnTo>
                  <a:pt x="467154" y="988611"/>
                </a:lnTo>
                <a:lnTo>
                  <a:pt x="364217" y="1132230"/>
                </a:lnTo>
                <a:lnTo>
                  <a:pt x="272508" y="1283877"/>
                </a:lnTo>
                <a:lnTo>
                  <a:pt x="192749" y="1443228"/>
                </a:lnTo>
                <a:lnTo>
                  <a:pt x="125660" y="1609954"/>
                </a:lnTo>
                <a:lnTo>
                  <a:pt x="71962" y="1783730"/>
                </a:lnTo>
                <a:lnTo>
                  <a:pt x="32375" y="1964229"/>
                </a:lnTo>
                <a:lnTo>
                  <a:pt x="20573" y="2151888"/>
                </a:lnTo>
                <a:lnTo>
                  <a:pt x="45692" y="1962541"/>
                </a:lnTo>
                <a:lnTo>
                  <a:pt x="86159" y="1779830"/>
                </a:lnTo>
                <a:lnTo>
                  <a:pt x="141209" y="1604095"/>
                </a:lnTo>
                <a:lnTo>
                  <a:pt x="210075" y="1435675"/>
                </a:lnTo>
                <a:lnTo>
                  <a:pt x="291991" y="1274909"/>
                </a:lnTo>
                <a:lnTo>
                  <a:pt x="386190" y="1122139"/>
                </a:lnTo>
                <a:lnTo>
                  <a:pt x="491907" y="977702"/>
                </a:lnTo>
                <a:lnTo>
                  <a:pt x="608375" y="841939"/>
                </a:lnTo>
                <a:lnTo>
                  <a:pt x="734828" y="715190"/>
                </a:lnTo>
                <a:lnTo>
                  <a:pt x="870499" y="597793"/>
                </a:lnTo>
                <a:lnTo>
                  <a:pt x="1014622" y="490089"/>
                </a:lnTo>
                <a:lnTo>
                  <a:pt x="1166432" y="392417"/>
                </a:lnTo>
                <a:lnTo>
                  <a:pt x="1325161" y="305117"/>
                </a:lnTo>
                <a:lnTo>
                  <a:pt x="1490044" y="228528"/>
                </a:lnTo>
                <a:lnTo>
                  <a:pt x="1660314" y="162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61304" y="3581399"/>
            <a:ext cx="1651254" cy="1524000"/>
          </a:xfrm>
          <a:custGeom>
            <a:avLst/>
            <a:gdLst/>
            <a:ahLst/>
            <a:cxnLst/>
            <a:rect l="l" t="t" r="r" b="b"/>
            <a:pathLst>
              <a:path w="1651253" h="1524000">
                <a:moveTo>
                  <a:pt x="0" y="762000"/>
                </a:moveTo>
                <a:lnTo>
                  <a:pt x="2736" y="824569"/>
                </a:lnTo>
                <a:lnTo>
                  <a:pt x="10803" y="885732"/>
                </a:lnTo>
                <a:lnTo>
                  <a:pt x="23989" y="945294"/>
                </a:lnTo>
                <a:lnTo>
                  <a:pt x="42080" y="1003060"/>
                </a:lnTo>
                <a:lnTo>
                  <a:pt x="64865" y="1058834"/>
                </a:lnTo>
                <a:lnTo>
                  <a:pt x="92130" y="1112423"/>
                </a:lnTo>
                <a:lnTo>
                  <a:pt x="123663" y="1163630"/>
                </a:lnTo>
                <a:lnTo>
                  <a:pt x="159251" y="1212262"/>
                </a:lnTo>
                <a:lnTo>
                  <a:pt x="198683" y="1258124"/>
                </a:lnTo>
                <a:lnTo>
                  <a:pt x="241744" y="1301019"/>
                </a:lnTo>
                <a:lnTo>
                  <a:pt x="288223" y="1340755"/>
                </a:lnTo>
                <a:lnTo>
                  <a:pt x="337907" y="1377135"/>
                </a:lnTo>
                <a:lnTo>
                  <a:pt x="390583" y="1409965"/>
                </a:lnTo>
                <a:lnTo>
                  <a:pt x="446039" y="1439049"/>
                </a:lnTo>
                <a:lnTo>
                  <a:pt x="504063" y="1464194"/>
                </a:lnTo>
                <a:lnTo>
                  <a:pt x="564440" y="1485205"/>
                </a:lnTo>
                <a:lnTo>
                  <a:pt x="626960" y="1501885"/>
                </a:lnTo>
                <a:lnTo>
                  <a:pt x="691409" y="1514041"/>
                </a:lnTo>
                <a:lnTo>
                  <a:pt x="757575" y="1521477"/>
                </a:lnTo>
                <a:lnTo>
                  <a:pt x="825246" y="1524000"/>
                </a:lnTo>
                <a:lnTo>
                  <a:pt x="893024" y="1521477"/>
                </a:lnTo>
                <a:lnTo>
                  <a:pt x="959288" y="1514041"/>
                </a:lnTo>
                <a:lnTo>
                  <a:pt x="1023825" y="1501885"/>
                </a:lnTo>
                <a:lnTo>
                  <a:pt x="1086423" y="1485205"/>
                </a:lnTo>
                <a:lnTo>
                  <a:pt x="1146869" y="1464194"/>
                </a:lnTo>
                <a:lnTo>
                  <a:pt x="1204952" y="1439049"/>
                </a:lnTo>
                <a:lnTo>
                  <a:pt x="1260461" y="1409965"/>
                </a:lnTo>
                <a:lnTo>
                  <a:pt x="1313182" y="1377135"/>
                </a:lnTo>
                <a:lnTo>
                  <a:pt x="1362903" y="1340755"/>
                </a:lnTo>
                <a:lnTo>
                  <a:pt x="1409414" y="1301019"/>
                </a:lnTo>
                <a:lnTo>
                  <a:pt x="1452501" y="1258124"/>
                </a:lnTo>
                <a:lnTo>
                  <a:pt x="1491953" y="1212262"/>
                </a:lnTo>
                <a:lnTo>
                  <a:pt x="1527557" y="1163630"/>
                </a:lnTo>
                <a:lnTo>
                  <a:pt x="1559103" y="1112423"/>
                </a:lnTo>
                <a:lnTo>
                  <a:pt x="1586376" y="1058834"/>
                </a:lnTo>
                <a:lnTo>
                  <a:pt x="1609167" y="1003060"/>
                </a:lnTo>
                <a:lnTo>
                  <a:pt x="1627262" y="945294"/>
                </a:lnTo>
                <a:lnTo>
                  <a:pt x="1640449" y="885732"/>
                </a:lnTo>
                <a:lnTo>
                  <a:pt x="1648517" y="824569"/>
                </a:lnTo>
                <a:lnTo>
                  <a:pt x="1651254" y="761999"/>
                </a:lnTo>
                <a:lnTo>
                  <a:pt x="1648517" y="699533"/>
                </a:lnTo>
                <a:lnTo>
                  <a:pt x="1640449" y="638452"/>
                </a:lnTo>
                <a:lnTo>
                  <a:pt x="1627262" y="578953"/>
                </a:lnTo>
                <a:lnTo>
                  <a:pt x="1609167" y="521232"/>
                </a:lnTo>
                <a:lnTo>
                  <a:pt x="1586376" y="465486"/>
                </a:lnTo>
                <a:lnTo>
                  <a:pt x="1559103" y="411912"/>
                </a:lnTo>
                <a:lnTo>
                  <a:pt x="1527557" y="360707"/>
                </a:lnTo>
                <a:lnTo>
                  <a:pt x="1491953" y="312066"/>
                </a:lnTo>
                <a:lnTo>
                  <a:pt x="1452501" y="266187"/>
                </a:lnTo>
                <a:lnTo>
                  <a:pt x="1409414" y="223266"/>
                </a:lnTo>
                <a:lnTo>
                  <a:pt x="1362903" y="183499"/>
                </a:lnTo>
                <a:lnTo>
                  <a:pt x="1313182" y="147084"/>
                </a:lnTo>
                <a:lnTo>
                  <a:pt x="1260461" y="114216"/>
                </a:lnTo>
                <a:lnTo>
                  <a:pt x="1204952" y="85094"/>
                </a:lnTo>
                <a:lnTo>
                  <a:pt x="1146869" y="59912"/>
                </a:lnTo>
                <a:lnTo>
                  <a:pt x="1086423" y="38868"/>
                </a:lnTo>
                <a:lnTo>
                  <a:pt x="1023825" y="22158"/>
                </a:lnTo>
                <a:lnTo>
                  <a:pt x="959288" y="9979"/>
                </a:lnTo>
                <a:lnTo>
                  <a:pt x="893024" y="2527"/>
                </a:lnTo>
                <a:lnTo>
                  <a:pt x="825246" y="0"/>
                </a:lnTo>
                <a:lnTo>
                  <a:pt x="757575" y="2527"/>
                </a:lnTo>
                <a:lnTo>
                  <a:pt x="691409" y="9979"/>
                </a:lnTo>
                <a:lnTo>
                  <a:pt x="626960" y="22158"/>
                </a:lnTo>
                <a:lnTo>
                  <a:pt x="564440" y="38868"/>
                </a:lnTo>
                <a:lnTo>
                  <a:pt x="504063" y="59912"/>
                </a:lnTo>
                <a:lnTo>
                  <a:pt x="446039" y="85094"/>
                </a:lnTo>
                <a:lnTo>
                  <a:pt x="390583" y="114216"/>
                </a:lnTo>
                <a:lnTo>
                  <a:pt x="337907" y="147084"/>
                </a:lnTo>
                <a:lnTo>
                  <a:pt x="288223" y="183499"/>
                </a:lnTo>
                <a:lnTo>
                  <a:pt x="241744" y="223266"/>
                </a:lnTo>
                <a:lnTo>
                  <a:pt x="198683" y="266187"/>
                </a:lnTo>
                <a:lnTo>
                  <a:pt x="159251" y="312066"/>
                </a:lnTo>
                <a:lnTo>
                  <a:pt x="123663" y="360707"/>
                </a:lnTo>
                <a:lnTo>
                  <a:pt x="92130" y="411912"/>
                </a:lnTo>
                <a:lnTo>
                  <a:pt x="64865" y="465486"/>
                </a:lnTo>
                <a:lnTo>
                  <a:pt x="42080" y="521232"/>
                </a:lnTo>
                <a:lnTo>
                  <a:pt x="23989" y="578953"/>
                </a:lnTo>
                <a:lnTo>
                  <a:pt x="10803" y="638452"/>
                </a:lnTo>
                <a:lnTo>
                  <a:pt x="2736" y="699533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55207" y="3575303"/>
            <a:ext cx="1663445" cy="1536954"/>
          </a:xfrm>
          <a:custGeom>
            <a:avLst/>
            <a:gdLst/>
            <a:ahLst/>
            <a:cxnLst/>
            <a:rect l="l" t="t" r="r" b="b"/>
            <a:pathLst>
              <a:path w="1663446" h="1536953">
                <a:moveTo>
                  <a:pt x="36756" y="541903"/>
                </a:moveTo>
                <a:lnTo>
                  <a:pt x="20980" y="595745"/>
                </a:lnTo>
                <a:lnTo>
                  <a:pt x="9143" y="651510"/>
                </a:lnTo>
                <a:lnTo>
                  <a:pt x="3809" y="690372"/>
                </a:lnTo>
                <a:lnTo>
                  <a:pt x="761" y="729234"/>
                </a:lnTo>
                <a:lnTo>
                  <a:pt x="0" y="768096"/>
                </a:lnTo>
                <a:lnTo>
                  <a:pt x="0" y="768858"/>
                </a:lnTo>
                <a:lnTo>
                  <a:pt x="762" y="808482"/>
                </a:lnTo>
                <a:lnTo>
                  <a:pt x="3810" y="847344"/>
                </a:lnTo>
                <a:lnTo>
                  <a:pt x="9144" y="885444"/>
                </a:lnTo>
                <a:lnTo>
                  <a:pt x="21535" y="943453"/>
                </a:lnTo>
                <a:lnTo>
                  <a:pt x="38185" y="999358"/>
                </a:lnTo>
                <a:lnTo>
                  <a:pt x="58889" y="1053062"/>
                </a:lnTo>
                <a:lnTo>
                  <a:pt x="83442" y="1104470"/>
                </a:lnTo>
                <a:lnTo>
                  <a:pt x="111637" y="1153488"/>
                </a:lnTo>
                <a:lnTo>
                  <a:pt x="143269" y="1200019"/>
                </a:lnTo>
                <a:lnTo>
                  <a:pt x="178134" y="1243968"/>
                </a:lnTo>
                <a:lnTo>
                  <a:pt x="216027" y="1285239"/>
                </a:lnTo>
                <a:lnTo>
                  <a:pt x="256740" y="1323738"/>
                </a:lnTo>
                <a:lnTo>
                  <a:pt x="300070" y="1359369"/>
                </a:lnTo>
                <a:lnTo>
                  <a:pt x="345812" y="1392037"/>
                </a:lnTo>
                <a:lnTo>
                  <a:pt x="393758" y="1421646"/>
                </a:lnTo>
                <a:lnTo>
                  <a:pt x="443706" y="1448100"/>
                </a:lnTo>
                <a:lnTo>
                  <a:pt x="495448" y="1471306"/>
                </a:lnTo>
                <a:lnTo>
                  <a:pt x="548781" y="1491166"/>
                </a:lnTo>
                <a:lnTo>
                  <a:pt x="603497" y="1507585"/>
                </a:lnTo>
                <a:lnTo>
                  <a:pt x="659393" y="1520469"/>
                </a:lnTo>
                <a:lnTo>
                  <a:pt x="716263" y="1529722"/>
                </a:lnTo>
                <a:lnTo>
                  <a:pt x="773902" y="1535249"/>
                </a:lnTo>
                <a:lnTo>
                  <a:pt x="832104" y="1536954"/>
                </a:lnTo>
                <a:lnTo>
                  <a:pt x="874776" y="1536192"/>
                </a:lnTo>
                <a:lnTo>
                  <a:pt x="916686" y="1533144"/>
                </a:lnTo>
                <a:lnTo>
                  <a:pt x="974302" y="1525895"/>
                </a:lnTo>
                <a:lnTo>
                  <a:pt x="1030947" y="1514920"/>
                </a:lnTo>
                <a:lnTo>
                  <a:pt x="1086426" y="1500330"/>
                </a:lnTo>
                <a:lnTo>
                  <a:pt x="1140544" y="1482237"/>
                </a:lnTo>
                <a:lnTo>
                  <a:pt x="1193107" y="1460753"/>
                </a:lnTo>
                <a:lnTo>
                  <a:pt x="1243920" y="1435990"/>
                </a:lnTo>
                <a:lnTo>
                  <a:pt x="1292789" y="1408060"/>
                </a:lnTo>
                <a:lnTo>
                  <a:pt x="1339520" y="1377074"/>
                </a:lnTo>
                <a:lnTo>
                  <a:pt x="1383917" y="1343146"/>
                </a:lnTo>
                <a:lnTo>
                  <a:pt x="1425787" y="1306387"/>
                </a:lnTo>
                <a:lnTo>
                  <a:pt x="1464935" y="1266908"/>
                </a:lnTo>
                <a:lnTo>
                  <a:pt x="1501166" y="1224822"/>
                </a:lnTo>
                <a:lnTo>
                  <a:pt x="1534287" y="1180242"/>
                </a:lnTo>
                <a:lnTo>
                  <a:pt x="1564101" y="1133278"/>
                </a:lnTo>
                <a:lnTo>
                  <a:pt x="1590416" y="1084043"/>
                </a:lnTo>
                <a:lnTo>
                  <a:pt x="1613036" y="1032648"/>
                </a:lnTo>
                <a:lnTo>
                  <a:pt x="1631768" y="979207"/>
                </a:lnTo>
                <a:lnTo>
                  <a:pt x="1646416" y="923830"/>
                </a:lnTo>
                <a:lnTo>
                  <a:pt x="1656786" y="866631"/>
                </a:lnTo>
                <a:lnTo>
                  <a:pt x="1662683" y="807720"/>
                </a:lnTo>
                <a:lnTo>
                  <a:pt x="1663445" y="768858"/>
                </a:lnTo>
                <a:lnTo>
                  <a:pt x="1663445" y="768096"/>
                </a:lnTo>
                <a:lnTo>
                  <a:pt x="1662683" y="728472"/>
                </a:lnTo>
                <a:lnTo>
                  <a:pt x="1659636" y="689610"/>
                </a:lnTo>
                <a:lnTo>
                  <a:pt x="1650374" y="631064"/>
                </a:lnTo>
                <a:lnTo>
                  <a:pt x="1636759" y="574447"/>
                </a:lnTo>
                <a:lnTo>
                  <a:pt x="1618989" y="519861"/>
                </a:lnTo>
                <a:lnTo>
                  <a:pt x="1597264" y="467405"/>
                </a:lnTo>
                <a:lnTo>
                  <a:pt x="1571781" y="417183"/>
                </a:lnTo>
                <a:lnTo>
                  <a:pt x="1542741" y="369295"/>
                </a:lnTo>
                <a:lnTo>
                  <a:pt x="1510341" y="323843"/>
                </a:lnTo>
                <a:lnTo>
                  <a:pt x="1474782" y="280928"/>
                </a:lnTo>
                <a:lnTo>
                  <a:pt x="1436261" y="240652"/>
                </a:lnTo>
                <a:lnTo>
                  <a:pt x="1394979" y="203115"/>
                </a:lnTo>
                <a:lnTo>
                  <a:pt x="1351133" y="168420"/>
                </a:lnTo>
                <a:lnTo>
                  <a:pt x="1304923" y="136668"/>
                </a:lnTo>
                <a:lnTo>
                  <a:pt x="1256548" y="107960"/>
                </a:lnTo>
                <a:lnTo>
                  <a:pt x="1206207" y="82398"/>
                </a:lnTo>
                <a:lnTo>
                  <a:pt x="1154099" y="60083"/>
                </a:lnTo>
                <a:lnTo>
                  <a:pt x="1100423" y="41116"/>
                </a:lnTo>
                <a:lnTo>
                  <a:pt x="1045377" y="25599"/>
                </a:lnTo>
                <a:lnTo>
                  <a:pt x="989161" y="13633"/>
                </a:lnTo>
                <a:lnTo>
                  <a:pt x="931973" y="5320"/>
                </a:lnTo>
                <a:lnTo>
                  <a:pt x="874013" y="762"/>
                </a:lnTo>
                <a:lnTo>
                  <a:pt x="831341" y="0"/>
                </a:lnTo>
                <a:lnTo>
                  <a:pt x="788669" y="762"/>
                </a:lnTo>
                <a:lnTo>
                  <a:pt x="732838" y="5109"/>
                </a:lnTo>
                <a:lnTo>
                  <a:pt x="677698" y="12946"/>
                </a:lnTo>
                <a:lnTo>
                  <a:pt x="832104" y="12954"/>
                </a:lnTo>
                <a:lnTo>
                  <a:pt x="874013" y="13716"/>
                </a:lnTo>
                <a:lnTo>
                  <a:pt x="915924" y="16764"/>
                </a:lnTo>
                <a:lnTo>
                  <a:pt x="970337" y="23480"/>
                </a:lnTo>
                <a:lnTo>
                  <a:pt x="1023940" y="33617"/>
                </a:lnTo>
                <a:lnTo>
                  <a:pt x="1076555" y="47077"/>
                </a:lnTo>
                <a:lnTo>
                  <a:pt x="1128002" y="63766"/>
                </a:lnTo>
                <a:lnTo>
                  <a:pt x="1178103" y="83586"/>
                </a:lnTo>
                <a:lnTo>
                  <a:pt x="1226680" y="106441"/>
                </a:lnTo>
                <a:lnTo>
                  <a:pt x="1273553" y="132235"/>
                </a:lnTo>
                <a:lnTo>
                  <a:pt x="1318545" y="160871"/>
                </a:lnTo>
                <a:lnTo>
                  <a:pt x="1361477" y="192253"/>
                </a:lnTo>
                <a:lnTo>
                  <a:pt x="1402170" y="226285"/>
                </a:lnTo>
                <a:lnTo>
                  <a:pt x="1440446" y="262870"/>
                </a:lnTo>
                <a:lnTo>
                  <a:pt x="1476125" y="301912"/>
                </a:lnTo>
                <a:lnTo>
                  <a:pt x="1509030" y="343314"/>
                </a:lnTo>
                <a:lnTo>
                  <a:pt x="1538982" y="386981"/>
                </a:lnTo>
                <a:lnTo>
                  <a:pt x="1565803" y="432816"/>
                </a:lnTo>
                <a:lnTo>
                  <a:pt x="1589313" y="480722"/>
                </a:lnTo>
                <a:lnTo>
                  <a:pt x="1609335" y="530603"/>
                </a:lnTo>
                <a:lnTo>
                  <a:pt x="1625689" y="582363"/>
                </a:lnTo>
                <a:lnTo>
                  <a:pt x="1638198" y="635905"/>
                </a:lnTo>
                <a:lnTo>
                  <a:pt x="1646682" y="691134"/>
                </a:lnTo>
                <a:lnTo>
                  <a:pt x="1649730" y="729996"/>
                </a:lnTo>
                <a:lnTo>
                  <a:pt x="1651254" y="768858"/>
                </a:lnTo>
                <a:lnTo>
                  <a:pt x="1649730" y="807720"/>
                </a:lnTo>
                <a:lnTo>
                  <a:pt x="1646682" y="845820"/>
                </a:lnTo>
                <a:lnTo>
                  <a:pt x="1637757" y="903342"/>
                </a:lnTo>
                <a:lnTo>
                  <a:pt x="1624496" y="958993"/>
                </a:lnTo>
                <a:lnTo>
                  <a:pt x="1607099" y="1012668"/>
                </a:lnTo>
                <a:lnTo>
                  <a:pt x="1585768" y="1064266"/>
                </a:lnTo>
                <a:lnTo>
                  <a:pt x="1560705" y="1113683"/>
                </a:lnTo>
                <a:lnTo>
                  <a:pt x="1532111" y="1160816"/>
                </a:lnTo>
                <a:lnTo>
                  <a:pt x="1500188" y="1205562"/>
                </a:lnTo>
                <a:lnTo>
                  <a:pt x="1465138" y="1247818"/>
                </a:lnTo>
                <a:lnTo>
                  <a:pt x="1427163" y="1287482"/>
                </a:lnTo>
                <a:lnTo>
                  <a:pt x="1386463" y="1324451"/>
                </a:lnTo>
                <a:lnTo>
                  <a:pt x="1343241" y="1358621"/>
                </a:lnTo>
                <a:lnTo>
                  <a:pt x="1297699" y="1389889"/>
                </a:lnTo>
                <a:lnTo>
                  <a:pt x="1250037" y="1418154"/>
                </a:lnTo>
                <a:lnTo>
                  <a:pt x="1200459" y="1443311"/>
                </a:lnTo>
                <a:lnTo>
                  <a:pt x="1149164" y="1465258"/>
                </a:lnTo>
                <a:lnTo>
                  <a:pt x="1096355" y="1483891"/>
                </a:lnTo>
                <a:lnTo>
                  <a:pt x="1042234" y="1499109"/>
                </a:lnTo>
                <a:lnTo>
                  <a:pt x="987003" y="1510808"/>
                </a:lnTo>
                <a:lnTo>
                  <a:pt x="930862" y="1518885"/>
                </a:lnTo>
                <a:lnTo>
                  <a:pt x="874013" y="1523238"/>
                </a:lnTo>
                <a:lnTo>
                  <a:pt x="831341" y="1524000"/>
                </a:lnTo>
                <a:lnTo>
                  <a:pt x="789432" y="1523238"/>
                </a:lnTo>
                <a:lnTo>
                  <a:pt x="734674" y="1519136"/>
                </a:lnTo>
                <a:lnTo>
                  <a:pt x="680526" y="1511554"/>
                </a:lnTo>
                <a:lnTo>
                  <a:pt x="627174" y="1500584"/>
                </a:lnTo>
                <a:lnTo>
                  <a:pt x="574805" y="1486314"/>
                </a:lnTo>
                <a:lnTo>
                  <a:pt x="523603" y="1468836"/>
                </a:lnTo>
                <a:lnTo>
                  <a:pt x="473755" y="1448240"/>
                </a:lnTo>
                <a:lnTo>
                  <a:pt x="425447" y="1424617"/>
                </a:lnTo>
                <a:lnTo>
                  <a:pt x="378863" y="1398056"/>
                </a:lnTo>
                <a:lnTo>
                  <a:pt x="334192" y="1368649"/>
                </a:lnTo>
                <a:lnTo>
                  <a:pt x="291617" y="1336486"/>
                </a:lnTo>
                <a:lnTo>
                  <a:pt x="251325" y="1301656"/>
                </a:lnTo>
                <a:lnTo>
                  <a:pt x="213502" y="1264252"/>
                </a:lnTo>
                <a:lnTo>
                  <a:pt x="178334" y="1224363"/>
                </a:lnTo>
                <a:lnTo>
                  <a:pt x="146006" y="1182079"/>
                </a:lnTo>
                <a:lnTo>
                  <a:pt x="116705" y="1137491"/>
                </a:lnTo>
                <a:lnTo>
                  <a:pt x="90615" y="1090690"/>
                </a:lnTo>
                <a:lnTo>
                  <a:pt x="67924" y="1041765"/>
                </a:lnTo>
                <a:lnTo>
                  <a:pt x="48817" y="990808"/>
                </a:lnTo>
                <a:lnTo>
                  <a:pt x="33479" y="937909"/>
                </a:lnTo>
                <a:lnTo>
                  <a:pt x="22098" y="883158"/>
                </a:lnTo>
                <a:lnTo>
                  <a:pt x="13716" y="806958"/>
                </a:lnTo>
                <a:lnTo>
                  <a:pt x="12192" y="768096"/>
                </a:lnTo>
                <a:lnTo>
                  <a:pt x="13715" y="729234"/>
                </a:lnTo>
                <a:lnTo>
                  <a:pt x="16763" y="691134"/>
                </a:lnTo>
                <a:lnTo>
                  <a:pt x="22097" y="653034"/>
                </a:lnTo>
                <a:lnTo>
                  <a:pt x="34123" y="596074"/>
                </a:lnTo>
                <a:lnTo>
                  <a:pt x="50401" y="541157"/>
                </a:lnTo>
                <a:lnTo>
                  <a:pt x="70721" y="488380"/>
                </a:lnTo>
                <a:lnTo>
                  <a:pt x="94875" y="437840"/>
                </a:lnTo>
                <a:lnTo>
                  <a:pt x="122654" y="389635"/>
                </a:lnTo>
                <a:lnTo>
                  <a:pt x="153849" y="343861"/>
                </a:lnTo>
                <a:lnTo>
                  <a:pt x="188250" y="300617"/>
                </a:lnTo>
                <a:lnTo>
                  <a:pt x="225648" y="260001"/>
                </a:lnTo>
                <a:lnTo>
                  <a:pt x="265834" y="222108"/>
                </a:lnTo>
                <a:lnTo>
                  <a:pt x="308600" y="187037"/>
                </a:lnTo>
                <a:lnTo>
                  <a:pt x="353736" y="154885"/>
                </a:lnTo>
                <a:lnTo>
                  <a:pt x="401032" y="125750"/>
                </a:lnTo>
                <a:lnTo>
                  <a:pt x="450281" y="99729"/>
                </a:lnTo>
                <a:lnTo>
                  <a:pt x="501272" y="76919"/>
                </a:lnTo>
                <a:lnTo>
                  <a:pt x="467663" y="77452"/>
                </a:lnTo>
                <a:lnTo>
                  <a:pt x="418688" y="101432"/>
                </a:lnTo>
                <a:lnTo>
                  <a:pt x="371487" y="128379"/>
                </a:lnTo>
                <a:lnTo>
                  <a:pt x="326241" y="158207"/>
                </a:lnTo>
                <a:lnTo>
                  <a:pt x="283130" y="190828"/>
                </a:lnTo>
                <a:lnTo>
                  <a:pt x="242335" y="226155"/>
                </a:lnTo>
                <a:lnTo>
                  <a:pt x="204035" y="264101"/>
                </a:lnTo>
                <a:lnTo>
                  <a:pt x="168412" y="304580"/>
                </a:lnTo>
                <a:lnTo>
                  <a:pt x="135645" y="347503"/>
                </a:lnTo>
                <a:lnTo>
                  <a:pt x="105916" y="392784"/>
                </a:lnTo>
                <a:lnTo>
                  <a:pt x="79405" y="440336"/>
                </a:lnTo>
                <a:lnTo>
                  <a:pt x="56291" y="490071"/>
                </a:lnTo>
                <a:lnTo>
                  <a:pt x="36756" y="541903"/>
                </a:lnTo>
                <a:close/>
              </a:path>
              <a:path w="1663446" h="1536953">
                <a:moveTo>
                  <a:pt x="718480" y="19741"/>
                </a:moveTo>
                <a:lnTo>
                  <a:pt x="775048" y="14450"/>
                </a:lnTo>
                <a:lnTo>
                  <a:pt x="832104" y="12954"/>
                </a:lnTo>
                <a:lnTo>
                  <a:pt x="677698" y="12946"/>
                </a:lnTo>
                <a:lnTo>
                  <a:pt x="623430" y="24186"/>
                </a:lnTo>
                <a:lnTo>
                  <a:pt x="570214" y="38742"/>
                </a:lnTo>
                <a:lnTo>
                  <a:pt x="518232" y="56526"/>
                </a:lnTo>
                <a:lnTo>
                  <a:pt x="467663" y="77452"/>
                </a:lnTo>
                <a:lnTo>
                  <a:pt x="501272" y="76919"/>
                </a:lnTo>
                <a:lnTo>
                  <a:pt x="553796" y="57418"/>
                </a:lnTo>
                <a:lnTo>
                  <a:pt x="607645" y="41323"/>
                </a:lnTo>
                <a:lnTo>
                  <a:pt x="662609" y="28732"/>
                </a:lnTo>
                <a:lnTo>
                  <a:pt x="718480" y="197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6057" y="2743200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900" h="1371600">
                <a:moveTo>
                  <a:pt x="0" y="685800"/>
                </a:moveTo>
                <a:lnTo>
                  <a:pt x="2460" y="742143"/>
                </a:lnTo>
                <a:lnTo>
                  <a:pt x="9713" y="797215"/>
                </a:lnTo>
                <a:lnTo>
                  <a:pt x="21569" y="850839"/>
                </a:lnTo>
                <a:lnTo>
                  <a:pt x="37837" y="902841"/>
                </a:lnTo>
                <a:lnTo>
                  <a:pt x="58328" y="953047"/>
                </a:lnTo>
                <a:lnTo>
                  <a:pt x="82851" y="1001281"/>
                </a:lnTo>
                <a:lnTo>
                  <a:pt x="111215" y="1047369"/>
                </a:lnTo>
                <a:lnTo>
                  <a:pt x="143231" y="1091135"/>
                </a:lnTo>
                <a:lnTo>
                  <a:pt x="178708" y="1132404"/>
                </a:lnTo>
                <a:lnTo>
                  <a:pt x="217455" y="1171003"/>
                </a:lnTo>
                <a:lnTo>
                  <a:pt x="259283" y="1206755"/>
                </a:lnTo>
                <a:lnTo>
                  <a:pt x="304001" y="1239487"/>
                </a:lnTo>
                <a:lnTo>
                  <a:pt x="351419" y="1269023"/>
                </a:lnTo>
                <a:lnTo>
                  <a:pt x="401346" y="1295188"/>
                </a:lnTo>
                <a:lnTo>
                  <a:pt x="453592" y="1317807"/>
                </a:lnTo>
                <a:lnTo>
                  <a:pt x="507967" y="1336706"/>
                </a:lnTo>
                <a:lnTo>
                  <a:pt x="564281" y="1351710"/>
                </a:lnTo>
                <a:lnTo>
                  <a:pt x="622342" y="1362643"/>
                </a:lnTo>
                <a:lnTo>
                  <a:pt x="681962" y="1369331"/>
                </a:lnTo>
                <a:lnTo>
                  <a:pt x="742950" y="1371600"/>
                </a:lnTo>
                <a:lnTo>
                  <a:pt x="803834" y="1369331"/>
                </a:lnTo>
                <a:lnTo>
                  <a:pt x="863371" y="1362643"/>
                </a:lnTo>
                <a:lnTo>
                  <a:pt x="921371" y="1351710"/>
                </a:lnTo>
                <a:lnTo>
                  <a:pt x="977639" y="1336706"/>
                </a:lnTo>
                <a:lnTo>
                  <a:pt x="1031986" y="1317807"/>
                </a:lnTo>
                <a:lnTo>
                  <a:pt x="1084217" y="1295188"/>
                </a:lnTo>
                <a:lnTo>
                  <a:pt x="1134142" y="1269023"/>
                </a:lnTo>
                <a:lnTo>
                  <a:pt x="1181569" y="1239487"/>
                </a:lnTo>
                <a:lnTo>
                  <a:pt x="1226305" y="1206755"/>
                </a:lnTo>
                <a:lnTo>
                  <a:pt x="1268158" y="1171003"/>
                </a:lnTo>
                <a:lnTo>
                  <a:pt x="1306937" y="1132404"/>
                </a:lnTo>
                <a:lnTo>
                  <a:pt x="1342448" y="1091135"/>
                </a:lnTo>
                <a:lnTo>
                  <a:pt x="1374502" y="1047369"/>
                </a:lnTo>
                <a:lnTo>
                  <a:pt x="1402904" y="1001281"/>
                </a:lnTo>
                <a:lnTo>
                  <a:pt x="1427464" y="953047"/>
                </a:lnTo>
                <a:lnTo>
                  <a:pt x="1447988" y="902841"/>
                </a:lnTo>
                <a:lnTo>
                  <a:pt x="1464287" y="850839"/>
                </a:lnTo>
                <a:lnTo>
                  <a:pt x="1476166" y="797215"/>
                </a:lnTo>
                <a:lnTo>
                  <a:pt x="1483434" y="742143"/>
                </a:lnTo>
                <a:lnTo>
                  <a:pt x="1485900" y="685799"/>
                </a:lnTo>
                <a:lnTo>
                  <a:pt x="1483434" y="629559"/>
                </a:lnTo>
                <a:lnTo>
                  <a:pt x="1476166" y="574570"/>
                </a:lnTo>
                <a:lnTo>
                  <a:pt x="1464287" y="521008"/>
                </a:lnTo>
                <a:lnTo>
                  <a:pt x="1447988" y="469050"/>
                </a:lnTo>
                <a:lnTo>
                  <a:pt x="1427464" y="418873"/>
                </a:lnTo>
                <a:lnTo>
                  <a:pt x="1402904" y="370654"/>
                </a:lnTo>
                <a:lnTo>
                  <a:pt x="1374502" y="324568"/>
                </a:lnTo>
                <a:lnTo>
                  <a:pt x="1342448" y="280793"/>
                </a:lnTo>
                <a:lnTo>
                  <a:pt x="1306937" y="239506"/>
                </a:lnTo>
                <a:lnTo>
                  <a:pt x="1268158" y="200882"/>
                </a:lnTo>
                <a:lnTo>
                  <a:pt x="1226305" y="165098"/>
                </a:lnTo>
                <a:lnTo>
                  <a:pt x="1181569" y="132331"/>
                </a:lnTo>
                <a:lnTo>
                  <a:pt x="1134142" y="102758"/>
                </a:lnTo>
                <a:lnTo>
                  <a:pt x="1084217" y="76555"/>
                </a:lnTo>
                <a:lnTo>
                  <a:pt x="1031986" y="53899"/>
                </a:lnTo>
                <a:lnTo>
                  <a:pt x="977639" y="34966"/>
                </a:lnTo>
                <a:lnTo>
                  <a:pt x="921371" y="19933"/>
                </a:lnTo>
                <a:lnTo>
                  <a:pt x="863371" y="8977"/>
                </a:lnTo>
                <a:lnTo>
                  <a:pt x="803834" y="2273"/>
                </a:lnTo>
                <a:lnTo>
                  <a:pt x="742950" y="0"/>
                </a:lnTo>
                <a:lnTo>
                  <a:pt x="681962" y="2273"/>
                </a:lnTo>
                <a:lnTo>
                  <a:pt x="622342" y="8977"/>
                </a:lnTo>
                <a:lnTo>
                  <a:pt x="564281" y="19933"/>
                </a:lnTo>
                <a:lnTo>
                  <a:pt x="507967" y="34966"/>
                </a:lnTo>
                <a:lnTo>
                  <a:pt x="453592" y="53899"/>
                </a:lnTo>
                <a:lnTo>
                  <a:pt x="401346" y="76555"/>
                </a:lnTo>
                <a:lnTo>
                  <a:pt x="351419" y="102758"/>
                </a:lnTo>
                <a:lnTo>
                  <a:pt x="304001" y="132331"/>
                </a:lnTo>
                <a:lnTo>
                  <a:pt x="259283" y="165098"/>
                </a:lnTo>
                <a:lnTo>
                  <a:pt x="217455" y="200882"/>
                </a:lnTo>
                <a:lnTo>
                  <a:pt x="178708" y="239506"/>
                </a:lnTo>
                <a:lnTo>
                  <a:pt x="143231" y="280793"/>
                </a:lnTo>
                <a:lnTo>
                  <a:pt x="111215" y="324568"/>
                </a:lnTo>
                <a:lnTo>
                  <a:pt x="82851" y="370654"/>
                </a:lnTo>
                <a:lnTo>
                  <a:pt x="58328" y="418873"/>
                </a:lnTo>
                <a:lnTo>
                  <a:pt x="37837" y="469050"/>
                </a:lnTo>
                <a:lnTo>
                  <a:pt x="21569" y="521008"/>
                </a:lnTo>
                <a:lnTo>
                  <a:pt x="9713" y="574570"/>
                </a:lnTo>
                <a:lnTo>
                  <a:pt x="2460" y="629559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29199" y="3411474"/>
            <a:ext cx="1498854" cy="727710"/>
          </a:xfrm>
          <a:custGeom>
            <a:avLst/>
            <a:gdLst/>
            <a:ahLst/>
            <a:cxnLst/>
            <a:rect l="l" t="t" r="r" b="b"/>
            <a:pathLst>
              <a:path w="1498854" h="727710">
                <a:moveTo>
                  <a:pt x="1498854" y="17525"/>
                </a:moveTo>
                <a:lnTo>
                  <a:pt x="1495806" y="11429"/>
                </a:lnTo>
                <a:lnTo>
                  <a:pt x="1492758" y="11429"/>
                </a:lnTo>
                <a:lnTo>
                  <a:pt x="1486662" y="17525"/>
                </a:lnTo>
                <a:lnTo>
                  <a:pt x="1492758" y="24383"/>
                </a:lnTo>
                <a:lnTo>
                  <a:pt x="1498854" y="17525"/>
                </a:lnTo>
                <a:close/>
              </a:path>
              <a:path w="1498854" h="727710">
                <a:moveTo>
                  <a:pt x="530043" y="680013"/>
                </a:moveTo>
                <a:lnTo>
                  <a:pt x="583648" y="693320"/>
                </a:lnTo>
                <a:lnTo>
                  <a:pt x="638296" y="702864"/>
                </a:lnTo>
                <a:lnTo>
                  <a:pt x="693759" y="708525"/>
                </a:lnTo>
                <a:lnTo>
                  <a:pt x="749808" y="710183"/>
                </a:lnTo>
                <a:lnTo>
                  <a:pt x="768858" y="710183"/>
                </a:lnTo>
                <a:lnTo>
                  <a:pt x="842978" y="705043"/>
                </a:lnTo>
                <a:lnTo>
                  <a:pt x="897230" y="696887"/>
                </a:lnTo>
                <a:lnTo>
                  <a:pt x="950458" y="685070"/>
                </a:lnTo>
                <a:lnTo>
                  <a:pt x="1002456" y="669707"/>
                </a:lnTo>
                <a:lnTo>
                  <a:pt x="1053017" y="650914"/>
                </a:lnTo>
                <a:lnTo>
                  <a:pt x="1101936" y="628805"/>
                </a:lnTo>
                <a:lnTo>
                  <a:pt x="1149005" y="603496"/>
                </a:lnTo>
                <a:lnTo>
                  <a:pt x="1194020" y="575103"/>
                </a:lnTo>
                <a:lnTo>
                  <a:pt x="1236773" y="543741"/>
                </a:lnTo>
                <a:lnTo>
                  <a:pt x="1277059" y="509525"/>
                </a:lnTo>
                <a:lnTo>
                  <a:pt x="1314671" y="472571"/>
                </a:lnTo>
                <a:lnTo>
                  <a:pt x="1349404" y="432995"/>
                </a:lnTo>
                <a:lnTo>
                  <a:pt x="1381051" y="390911"/>
                </a:lnTo>
                <a:lnTo>
                  <a:pt x="1409405" y="346435"/>
                </a:lnTo>
                <a:lnTo>
                  <a:pt x="1434261" y="299683"/>
                </a:lnTo>
                <a:lnTo>
                  <a:pt x="1455413" y="250769"/>
                </a:lnTo>
                <a:lnTo>
                  <a:pt x="1472655" y="199810"/>
                </a:lnTo>
                <a:lnTo>
                  <a:pt x="1485779" y="146921"/>
                </a:lnTo>
                <a:lnTo>
                  <a:pt x="1494581" y="92217"/>
                </a:lnTo>
                <a:lnTo>
                  <a:pt x="1498854" y="35813"/>
                </a:lnTo>
                <a:lnTo>
                  <a:pt x="1498854" y="17525"/>
                </a:lnTo>
                <a:lnTo>
                  <a:pt x="1492758" y="24383"/>
                </a:lnTo>
                <a:lnTo>
                  <a:pt x="1488948" y="24383"/>
                </a:lnTo>
                <a:lnTo>
                  <a:pt x="1492758" y="24383"/>
                </a:lnTo>
                <a:lnTo>
                  <a:pt x="1486662" y="17525"/>
                </a:lnTo>
                <a:lnTo>
                  <a:pt x="1492758" y="11429"/>
                </a:lnTo>
                <a:lnTo>
                  <a:pt x="1495806" y="11429"/>
                </a:lnTo>
                <a:lnTo>
                  <a:pt x="1498854" y="17525"/>
                </a:lnTo>
                <a:lnTo>
                  <a:pt x="1498854" y="0"/>
                </a:lnTo>
                <a:lnTo>
                  <a:pt x="1492256" y="-73838"/>
                </a:lnTo>
                <a:lnTo>
                  <a:pt x="1481955" y="-128335"/>
                </a:lnTo>
                <a:lnTo>
                  <a:pt x="1467395" y="-180906"/>
                </a:lnTo>
                <a:lnTo>
                  <a:pt x="1448783" y="-231444"/>
                </a:lnTo>
                <a:lnTo>
                  <a:pt x="1426327" y="-279838"/>
                </a:lnTo>
                <a:lnTo>
                  <a:pt x="1400233" y="-325980"/>
                </a:lnTo>
                <a:lnTo>
                  <a:pt x="1370708" y="-369760"/>
                </a:lnTo>
                <a:lnTo>
                  <a:pt x="1337960" y="-411070"/>
                </a:lnTo>
                <a:lnTo>
                  <a:pt x="1302195" y="-449800"/>
                </a:lnTo>
                <a:lnTo>
                  <a:pt x="1263619" y="-485841"/>
                </a:lnTo>
                <a:lnTo>
                  <a:pt x="1222441" y="-519085"/>
                </a:lnTo>
                <a:lnTo>
                  <a:pt x="1178867" y="-549421"/>
                </a:lnTo>
                <a:lnTo>
                  <a:pt x="1133104" y="-576741"/>
                </a:lnTo>
                <a:lnTo>
                  <a:pt x="1085359" y="-600937"/>
                </a:lnTo>
                <a:lnTo>
                  <a:pt x="1035839" y="-621897"/>
                </a:lnTo>
                <a:lnTo>
                  <a:pt x="984751" y="-639515"/>
                </a:lnTo>
                <a:lnTo>
                  <a:pt x="932302" y="-653680"/>
                </a:lnTo>
                <a:lnTo>
                  <a:pt x="878699" y="-664284"/>
                </a:lnTo>
                <a:lnTo>
                  <a:pt x="824148" y="-671216"/>
                </a:lnTo>
                <a:lnTo>
                  <a:pt x="768858" y="-674370"/>
                </a:lnTo>
                <a:lnTo>
                  <a:pt x="729996" y="-674370"/>
                </a:lnTo>
                <a:lnTo>
                  <a:pt x="674908" y="-671278"/>
                </a:lnTo>
                <a:lnTo>
                  <a:pt x="620510" y="-664380"/>
                </a:lnTo>
                <a:lnTo>
                  <a:pt x="567014" y="-653788"/>
                </a:lnTo>
                <a:lnTo>
                  <a:pt x="514632" y="-639615"/>
                </a:lnTo>
                <a:lnTo>
                  <a:pt x="463578" y="-621972"/>
                </a:lnTo>
                <a:lnTo>
                  <a:pt x="414063" y="-600973"/>
                </a:lnTo>
                <a:lnTo>
                  <a:pt x="366299" y="-576730"/>
                </a:lnTo>
                <a:lnTo>
                  <a:pt x="320501" y="-549355"/>
                </a:lnTo>
                <a:lnTo>
                  <a:pt x="276880" y="-518961"/>
                </a:lnTo>
                <a:lnTo>
                  <a:pt x="235648" y="-485660"/>
                </a:lnTo>
                <a:lnTo>
                  <a:pt x="197019" y="-449565"/>
                </a:lnTo>
                <a:lnTo>
                  <a:pt x="161204" y="-410788"/>
                </a:lnTo>
                <a:lnTo>
                  <a:pt x="128417" y="-369442"/>
                </a:lnTo>
                <a:lnTo>
                  <a:pt x="98869" y="-325639"/>
                </a:lnTo>
                <a:lnTo>
                  <a:pt x="72774" y="-279492"/>
                </a:lnTo>
                <a:lnTo>
                  <a:pt x="50344" y="-231112"/>
                </a:lnTo>
                <a:lnTo>
                  <a:pt x="31791" y="-180614"/>
                </a:lnTo>
                <a:lnTo>
                  <a:pt x="17329" y="-128108"/>
                </a:lnTo>
                <a:lnTo>
                  <a:pt x="7169" y="-73708"/>
                </a:lnTo>
                <a:lnTo>
                  <a:pt x="1524" y="-17526"/>
                </a:lnTo>
                <a:lnTo>
                  <a:pt x="762" y="0"/>
                </a:lnTo>
                <a:lnTo>
                  <a:pt x="762" y="14477"/>
                </a:lnTo>
                <a:lnTo>
                  <a:pt x="6858" y="11429"/>
                </a:lnTo>
                <a:lnTo>
                  <a:pt x="4572" y="11429"/>
                </a:lnTo>
                <a:lnTo>
                  <a:pt x="12954" y="0"/>
                </a:lnTo>
                <a:lnTo>
                  <a:pt x="19527" y="-72739"/>
                </a:lnTo>
                <a:lnTo>
                  <a:pt x="29737" y="-126186"/>
                </a:lnTo>
                <a:lnTo>
                  <a:pt x="44139" y="-177758"/>
                </a:lnTo>
                <a:lnTo>
                  <a:pt x="62529" y="-227344"/>
                </a:lnTo>
                <a:lnTo>
                  <a:pt x="84698" y="-274835"/>
                </a:lnTo>
                <a:lnTo>
                  <a:pt x="110442" y="-320122"/>
                </a:lnTo>
                <a:lnTo>
                  <a:pt x="139554" y="-363096"/>
                </a:lnTo>
                <a:lnTo>
                  <a:pt x="171829" y="-403646"/>
                </a:lnTo>
                <a:lnTo>
                  <a:pt x="207059" y="-441664"/>
                </a:lnTo>
                <a:lnTo>
                  <a:pt x="245040" y="-477040"/>
                </a:lnTo>
                <a:lnTo>
                  <a:pt x="285564" y="-509665"/>
                </a:lnTo>
                <a:lnTo>
                  <a:pt x="328426" y="-539428"/>
                </a:lnTo>
                <a:lnTo>
                  <a:pt x="373420" y="-566222"/>
                </a:lnTo>
                <a:lnTo>
                  <a:pt x="420340" y="-589936"/>
                </a:lnTo>
                <a:lnTo>
                  <a:pt x="468980" y="-610460"/>
                </a:lnTo>
                <a:lnTo>
                  <a:pt x="519132" y="-627686"/>
                </a:lnTo>
                <a:lnTo>
                  <a:pt x="570593" y="-641504"/>
                </a:lnTo>
                <a:lnTo>
                  <a:pt x="623154" y="-651805"/>
                </a:lnTo>
                <a:lnTo>
                  <a:pt x="676611" y="-658478"/>
                </a:lnTo>
                <a:lnTo>
                  <a:pt x="730758" y="-661416"/>
                </a:lnTo>
                <a:lnTo>
                  <a:pt x="768858" y="-661416"/>
                </a:lnTo>
                <a:lnTo>
                  <a:pt x="822902" y="-658480"/>
                </a:lnTo>
                <a:lnTo>
                  <a:pt x="876299" y="-651794"/>
                </a:lnTo>
                <a:lnTo>
                  <a:pt x="928836" y="-641469"/>
                </a:lnTo>
                <a:lnTo>
                  <a:pt x="980301" y="-627616"/>
                </a:lnTo>
                <a:lnTo>
                  <a:pt x="1030482" y="-610345"/>
                </a:lnTo>
                <a:lnTo>
                  <a:pt x="1079169" y="-589768"/>
                </a:lnTo>
                <a:lnTo>
                  <a:pt x="1126148" y="-565996"/>
                </a:lnTo>
                <a:lnTo>
                  <a:pt x="1171208" y="-539140"/>
                </a:lnTo>
                <a:lnTo>
                  <a:pt x="1214137" y="-509311"/>
                </a:lnTo>
                <a:lnTo>
                  <a:pt x="1254723" y="-476621"/>
                </a:lnTo>
                <a:lnTo>
                  <a:pt x="1292755" y="-441180"/>
                </a:lnTo>
                <a:lnTo>
                  <a:pt x="1328020" y="-403099"/>
                </a:lnTo>
                <a:lnTo>
                  <a:pt x="1360308" y="-362490"/>
                </a:lnTo>
                <a:lnTo>
                  <a:pt x="1389405" y="-319464"/>
                </a:lnTo>
                <a:lnTo>
                  <a:pt x="1415101" y="-274131"/>
                </a:lnTo>
                <a:lnTo>
                  <a:pt x="1437183" y="-226604"/>
                </a:lnTo>
                <a:lnTo>
                  <a:pt x="1455439" y="-176992"/>
                </a:lnTo>
                <a:lnTo>
                  <a:pt x="1469658" y="-125407"/>
                </a:lnTo>
                <a:lnTo>
                  <a:pt x="1479628" y="-71961"/>
                </a:lnTo>
                <a:lnTo>
                  <a:pt x="1485138" y="-16764"/>
                </a:lnTo>
                <a:lnTo>
                  <a:pt x="1485900" y="761"/>
                </a:lnTo>
                <a:lnTo>
                  <a:pt x="1485900" y="18287"/>
                </a:lnTo>
                <a:lnTo>
                  <a:pt x="1486662" y="18287"/>
                </a:lnTo>
                <a:lnTo>
                  <a:pt x="1481636" y="92260"/>
                </a:lnTo>
                <a:lnTo>
                  <a:pt x="1472754" y="146938"/>
                </a:lnTo>
                <a:lnTo>
                  <a:pt x="1459470" y="199732"/>
                </a:lnTo>
                <a:lnTo>
                  <a:pt x="1441997" y="250527"/>
                </a:lnTo>
                <a:lnTo>
                  <a:pt x="1420553" y="299207"/>
                </a:lnTo>
                <a:lnTo>
                  <a:pt x="1395353" y="345656"/>
                </a:lnTo>
                <a:lnTo>
                  <a:pt x="1366612" y="389761"/>
                </a:lnTo>
                <a:lnTo>
                  <a:pt x="1334546" y="431404"/>
                </a:lnTo>
                <a:lnTo>
                  <a:pt x="1299370" y="470472"/>
                </a:lnTo>
                <a:lnTo>
                  <a:pt x="1261300" y="506849"/>
                </a:lnTo>
                <a:lnTo>
                  <a:pt x="1220552" y="540419"/>
                </a:lnTo>
                <a:lnTo>
                  <a:pt x="1177341" y="571067"/>
                </a:lnTo>
                <a:lnTo>
                  <a:pt x="1131882" y="598678"/>
                </a:lnTo>
                <a:lnTo>
                  <a:pt x="1084392" y="623136"/>
                </a:lnTo>
                <a:lnTo>
                  <a:pt x="1035086" y="644327"/>
                </a:lnTo>
                <a:lnTo>
                  <a:pt x="984179" y="662135"/>
                </a:lnTo>
                <a:lnTo>
                  <a:pt x="931887" y="676444"/>
                </a:lnTo>
                <a:lnTo>
                  <a:pt x="878426" y="687140"/>
                </a:lnTo>
                <a:lnTo>
                  <a:pt x="824011" y="694107"/>
                </a:lnTo>
                <a:lnTo>
                  <a:pt x="768858" y="697229"/>
                </a:lnTo>
                <a:lnTo>
                  <a:pt x="730758" y="697230"/>
                </a:lnTo>
                <a:lnTo>
                  <a:pt x="676628" y="694296"/>
                </a:lnTo>
                <a:lnTo>
                  <a:pt x="623171" y="687614"/>
                </a:lnTo>
                <a:lnTo>
                  <a:pt x="570597" y="677294"/>
                </a:lnTo>
                <a:lnTo>
                  <a:pt x="519113" y="663448"/>
                </a:lnTo>
                <a:lnTo>
                  <a:pt x="468928" y="646186"/>
                </a:lnTo>
                <a:lnTo>
                  <a:pt x="420250" y="625618"/>
                </a:lnTo>
                <a:lnTo>
                  <a:pt x="373287" y="601855"/>
                </a:lnTo>
                <a:lnTo>
                  <a:pt x="328249" y="575009"/>
                </a:lnTo>
                <a:lnTo>
                  <a:pt x="285343" y="545189"/>
                </a:lnTo>
                <a:lnTo>
                  <a:pt x="244778" y="512506"/>
                </a:lnTo>
                <a:lnTo>
                  <a:pt x="206762" y="477072"/>
                </a:lnTo>
                <a:lnTo>
                  <a:pt x="171503" y="438996"/>
                </a:lnTo>
                <a:lnTo>
                  <a:pt x="139211" y="398389"/>
                </a:lnTo>
                <a:lnTo>
                  <a:pt x="110092" y="355362"/>
                </a:lnTo>
                <a:lnTo>
                  <a:pt x="84357" y="310026"/>
                </a:lnTo>
                <a:lnTo>
                  <a:pt x="62213" y="262491"/>
                </a:lnTo>
                <a:lnTo>
                  <a:pt x="43868" y="212868"/>
                </a:lnTo>
                <a:lnTo>
                  <a:pt x="29531" y="161268"/>
                </a:lnTo>
                <a:lnTo>
                  <a:pt x="19411" y="107801"/>
                </a:lnTo>
                <a:lnTo>
                  <a:pt x="13716" y="52577"/>
                </a:lnTo>
                <a:lnTo>
                  <a:pt x="12954" y="35051"/>
                </a:lnTo>
                <a:lnTo>
                  <a:pt x="9906" y="24383"/>
                </a:lnTo>
                <a:lnTo>
                  <a:pt x="1524" y="53339"/>
                </a:lnTo>
                <a:lnTo>
                  <a:pt x="7228" y="110523"/>
                </a:lnTo>
                <a:lnTo>
                  <a:pt x="17647" y="165864"/>
                </a:lnTo>
                <a:lnTo>
                  <a:pt x="32550" y="219244"/>
                </a:lnTo>
                <a:lnTo>
                  <a:pt x="51709" y="270541"/>
                </a:lnTo>
                <a:lnTo>
                  <a:pt x="74895" y="319636"/>
                </a:lnTo>
                <a:lnTo>
                  <a:pt x="101876" y="366410"/>
                </a:lnTo>
                <a:lnTo>
                  <a:pt x="132425" y="410741"/>
                </a:lnTo>
                <a:lnTo>
                  <a:pt x="166312" y="452509"/>
                </a:lnTo>
                <a:lnTo>
                  <a:pt x="203308" y="491596"/>
                </a:lnTo>
                <a:lnTo>
                  <a:pt x="243182" y="527880"/>
                </a:lnTo>
                <a:lnTo>
                  <a:pt x="285706" y="561241"/>
                </a:lnTo>
                <a:lnTo>
                  <a:pt x="330651" y="591561"/>
                </a:lnTo>
                <a:lnTo>
                  <a:pt x="377786" y="618718"/>
                </a:lnTo>
                <a:lnTo>
                  <a:pt x="426883" y="642592"/>
                </a:lnTo>
                <a:lnTo>
                  <a:pt x="477712" y="663064"/>
                </a:lnTo>
                <a:lnTo>
                  <a:pt x="530043" y="680013"/>
                </a:lnTo>
                <a:close/>
              </a:path>
              <a:path w="1498854" h="727710">
                <a:moveTo>
                  <a:pt x="12954" y="35051"/>
                </a:moveTo>
                <a:lnTo>
                  <a:pt x="12954" y="21335"/>
                </a:lnTo>
                <a:lnTo>
                  <a:pt x="6858" y="24383"/>
                </a:lnTo>
                <a:lnTo>
                  <a:pt x="762" y="18287"/>
                </a:lnTo>
                <a:lnTo>
                  <a:pt x="762" y="17525"/>
                </a:lnTo>
                <a:lnTo>
                  <a:pt x="762" y="18287"/>
                </a:lnTo>
                <a:lnTo>
                  <a:pt x="12954" y="17525"/>
                </a:lnTo>
                <a:lnTo>
                  <a:pt x="12954" y="0"/>
                </a:lnTo>
                <a:lnTo>
                  <a:pt x="4572" y="11429"/>
                </a:lnTo>
                <a:lnTo>
                  <a:pt x="6858" y="11429"/>
                </a:lnTo>
                <a:lnTo>
                  <a:pt x="762" y="14477"/>
                </a:lnTo>
                <a:lnTo>
                  <a:pt x="0" y="18287"/>
                </a:lnTo>
                <a:lnTo>
                  <a:pt x="1524" y="53339"/>
                </a:lnTo>
                <a:lnTo>
                  <a:pt x="9906" y="24383"/>
                </a:lnTo>
                <a:lnTo>
                  <a:pt x="12954" y="35051"/>
                </a:lnTo>
                <a:close/>
              </a:path>
              <a:path w="1498854" h="727710">
                <a:moveTo>
                  <a:pt x="6858" y="24383"/>
                </a:moveTo>
                <a:lnTo>
                  <a:pt x="12954" y="21335"/>
                </a:lnTo>
                <a:lnTo>
                  <a:pt x="12954" y="17525"/>
                </a:lnTo>
                <a:lnTo>
                  <a:pt x="762" y="18287"/>
                </a:lnTo>
                <a:lnTo>
                  <a:pt x="6858" y="24383"/>
                </a:lnTo>
                <a:close/>
              </a:path>
              <a:path w="1498854" h="727710">
                <a:moveTo>
                  <a:pt x="1486662" y="18287"/>
                </a:moveTo>
                <a:lnTo>
                  <a:pt x="1485900" y="18287"/>
                </a:lnTo>
                <a:lnTo>
                  <a:pt x="1485900" y="21335"/>
                </a:lnTo>
                <a:lnTo>
                  <a:pt x="1486503" y="21939"/>
                </a:lnTo>
                <a:lnTo>
                  <a:pt x="1486662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1499" y="3651503"/>
            <a:ext cx="1168908" cy="1079754"/>
          </a:xfrm>
          <a:custGeom>
            <a:avLst/>
            <a:gdLst/>
            <a:ahLst/>
            <a:cxnLst/>
            <a:rect l="l" t="t" r="r" b="b"/>
            <a:pathLst>
              <a:path w="1168908" h="1079754">
                <a:moveTo>
                  <a:pt x="1155954" y="553212"/>
                </a:moveTo>
                <a:lnTo>
                  <a:pt x="1159002" y="546354"/>
                </a:lnTo>
                <a:lnTo>
                  <a:pt x="1155954" y="543306"/>
                </a:lnTo>
                <a:lnTo>
                  <a:pt x="1155954" y="553212"/>
                </a:lnTo>
                <a:close/>
              </a:path>
              <a:path w="1168908" h="1079754">
                <a:moveTo>
                  <a:pt x="1155954" y="539496"/>
                </a:moveTo>
                <a:lnTo>
                  <a:pt x="1162050" y="533400"/>
                </a:lnTo>
                <a:lnTo>
                  <a:pt x="1155954" y="526542"/>
                </a:lnTo>
                <a:lnTo>
                  <a:pt x="1155954" y="539496"/>
                </a:lnTo>
                <a:close/>
              </a:path>
              <a:path w="1168908" h="1079754">
                <a:moveTo>
                  <a:pt x="578358" y="8382"/>
                </a:moveTo>
                <a:lnTo>
                  <a:pt x="482367" y="7989"/>
                </a:lnTo>
                <a:lnTo>
                  <a:pt x="439966" y="16532"/>
                </a:lnTo>
                <a:lnTo>
                  <a:pt x="578358" y="8382"/>
                </a:lnTo>
                <a:close/>
              </a:path>
              <a:path w="1168908" h="1079754">
                <a:moveTo>
                  <a:pt x="578358" y="8382"/>
                </a:moveTo>
                <a:lnTo>
                  <a:pt x="439966" y="16532"/>
                </a:lnTo>
                <a:lnTo>
                  <a:pt x="398478" y="27976"/>
                </a:lnTo>
                <a:lnTo>
                  <a:pt x="358078" y="42224"/>
                </a:lnTo>
                <a:lnTo>
                  <a:pt x="318938" y="59178"/>
                </a:lnTo>
                <a:lnTo>
                  <a:pt x="281234" y="78739"/>
                </a:lnTo>
                <a:lnTo>
                  <a:pt x="245139" y="100810"/>
                </a:lnTo>
                <a:lnTo>
                  <a:pt x="210826" y="125293"/>
                </a:lnTo>
                <a:lnTo>
                  <a:pt x="178469" y="152090"/>
                </a:lnTo>
                <a:lnTo>
                  <a:pt x="148243" y="181103"/>
                </a:lnTo>
                <a:lnTo>
                  <a:pt x="120322" y="212234"/>
                </a:lnTo>
                <a:lnTo>
                  <a:pt x="94878" y="245385"/>
                </a:lnTo>
                <a:lnTo>
                  <a:pt x="72086" y="280458"/>
                </a:lnTo>
                <a:lnTo>
                  <a:pt x="52120" y="317355"/>
                </a:lnTo>
                <a:lnTo>
                  <a:pt x="35154" y="355979"/>
                </a:lnTo>
                <a:lnTo>
                  <a:pt x="21361" y="396231"/>
                </a:lnTo>
                <a:lnTo>
                  <a:pt x="10915" y="438014"/>
                </a:lnTo>
                <a:lnTo>
                  <a:pt x="3991" y="481229"/>
                </a:lnTo>
                <a:lnTo>
                  <a:pt x="762" y="525780"/>
                </a:lnTo>
                <a:lnTo>
                  <a:pt x="1524" y="535686"/>
                </a:lnTo>
                <a:lnTo>
                  <a:pt x="8382" y="533400"/>
                </a:lnTo>
                <a:lnTo>
                  <a:pt x="9906" y="534924"/>
                </a:lnTo>
                <a:lnTo>
                  <a:pt x="762" y="539496"/>
                </a:lnTo>
                <a:lnTo>
                  <a:pt x="762" y="537590"/>
                </a:lnTo>
                <a:lnTo>
                  <a:pt x="0" y="539496"/>
                </a:lnTo>
                <a:lnTo>
                  <a:pt x="4021" y="598588"/>
                </a:lnTo>
                <a:lnTo>
                  <a:pt x="10960" y="641845"/>
                </a:lnTo>
                <a:lnTo>
                  <a:pt x="21407" y="683650"/>
                </a:lnTo>
                <a:lnTo>
                  <a:pt x="35190" y="723908"/>
                </a:lnTo>
                <a:lnTo>
                  <a:pt x="52138" y="762523"/>
                </a:lnTo>
                <a:lnTo>
                  <a:pt x="72078" y="799399"/>
                </a:lnTo>
                <a:lnTo>
                  <a:pt x="94839" y="834442"/>
                </a:lnTo>
                <a:lnTo>
                  <a:pt x="120249" y="867556"/>
                </a:lnTo>
                <a:lnTo>
                  <a:pt x="148135" y="898646"/>
                </a:lnTo>
                <a:lnTo>
                  <a:pt x="178327" y="927615"/>
                </a:lnTo>
                <a:lnTo>
                  <a:pt x="210651" y="954370"/>
                </a:lnTo>
                <a:lnTo>
                  <a:pt x="244937" y="978815"/>
                </a:lnTo>
                <a:lnTo>
                  <a:pt x="281013" y="1000853"/>
                </a:lnTo>
                <a:lnTo>
                  <a:pt x="318706" y="1020391"/>
                </a:lnTo>
                <a:lnTo>
                  <a:pt x="357845" y="1037332"/>
                </a:lnTo>
                <a:lnTo>
                  <a:pt x="398258" y="1051581"/>
                </a:lnTo>
                <a:lnTo>
                  <a:pt x="443098" y="1050677"/>
                </a:lnTo>
                <a:lnTo>
                  <a:pt x="402445" y="1039549"/>
                </a:lnTo>
                <a:lnTo>
                  <a:pt x="362887" y="1025697"/>
                </a:lnTo>
                <a:lnTo>
                  <a:pt x="324587" y="1009213"/>
                </a:lnTo>
                <a:lnTo>
                  <a:pt x="287712" y="990187"/>
                </a:lnTo>
                <a:lnTo>
                  <a:pt x="252426" y="968711"/>
                </a:lnTo>
                <a:lnTo>
                  <a:pt x="218893" y="944877"/>
                </a:lnTo>
                <a:lnTo>
                  <a:pt x="187280" y="918776"/>
                </a:lnTo>
                <a:lnTo>
                  <a:pt x="157750" y="890500"/>
                </a:lnTo>
                <a:lnTo>
                  <a:pt x="130469" y="860140"/>
                </a:lnTo>
                <a:lnTo>
                  <a:pt x="105601" y="827787"/>
                </a:lnTo>
                <a:lnTo>
                  <a:pt x="83312" y="793533"/>
                </a:lnTo>
                <a:lnTo>
                  <a:pt x="63766" y="757470"/>
                </a:lnTo>
                <a:lnTo>
                  <a:pt x="47128" y="719688"/>
                </a:lnTo>
                <a:lnTo>
                  <a:pt x="33563" y="680280"/>
                </a:lnTo>
                <a:lnTo>
                  <a:pt x="23235" y="639337"/>
                </a:lnTo>
                <a:lnTo>
                  <a:pt x="16311" y="596950"/>
                </a:lnTo>
                <a:lnTo>
                  <a:pt x="12954" y="553212"/>
                </a:lnTo>
                <a:lnTo>
                  <a:pt x="12954" y="539496"/>
                </a:lnTo>
                <a:lnTo>
                  <a:pt x="3048" y="544830"/>
                </a:lnTo>
                <a:lnTo>
                  <a:pt x="11430" y="544068"/>
                </a:lnTo>
                <a:lnTo>
                  <a:pt x="7620" y="546354"/>
                </a:lnTo>
                <a:lnTo>
                  <a:pt x="3048" y="544830"/>
                </a:lnTo>
                <a:lnTo>
                  <a:pt x="12954" y="539496"/>
                </a:lnTo>
                <a:lnTo>
                  <a:pt x="12954" y="526542"/>
                </a:lnTo>
                <a:lnTo>
                  <a:pt x="5334" y="533400"/>
                </a:lnTo>
                <a:lnTo>
                  <a:pt x="12954" y="526542"/>
                </a:lnTo>
                <a:lnTo>
                  <a:pt x="16305" y="482878"/>
                </a:lnTo>
                <a:lnTo>
                  <a:pt x="23236" y="440539"/>
                </a:lnTo>
                <a:lnTo>
                  <a:pt x="33579" y="399618"/>
                </a:lnTo>
                <a:lnTo>
                  <a:pt x="47168" y="360210"/>
                </a:lnTo>
                <a:lnTo>
                  <a:pt x="63835" y="322410"/>
                </a:lnTo>
                <a:lnTo>
                  <a:pt x="83415" y="286314"/>
                </a:lnTo>
                <a:lnTo>
                  <a:pt x="105741" y="252015"/>
                </a:lnTo>
                <a:lnTo>
                  <a:pt x="130645" y="219610"/>
                </a:lnTo>
                <a:lnTo>
                  <a:pt x="157961" y="189192"/>
                </a:lnTo>
                <a:lnTo>
                  <a:pt x="187523" y="160858"/>
                </a:lnTo>
                <a:lnTo>
                  <a:pt x="219164" y="134701"/>
                </a:lnTo>
                <a:lnTo>
                  <a:pt x="252716" y="110817"/>
                </a:lnTo>
                <a:lnTo>
                  <a:pt x="288015" y="89300"/>
                </a:lnTo>
                <a:lnTo>
                  <a:pt x="324892" y="70247"/>
                </a:lnTo>
                <a:lnTo>
                  <a:pt x="363181" y="53750"/>
                </a:lnTo>
                <a:lnTo>
                  <a:pt x="402716" y="39906"/>
                </a:lnTo>
                <a:lnTo>
                  <a:pt x="443329" y="28810"/>
                </a:lnTo>
                <a:lnTo>
                  <a:pt x="484855" y="20556"/>
                </a:lnTo>
                <a:lnTo>
                  <a:pt x="527126" y="15238"/>
                </a:lnTo>
                <a:lnTo>
                  <a:pt x="569976" y="12954"/>
                </a:lnTo>
                <a:lnTo>
                  <a:pt x="582479" y="12295"/>
                </a:lnTo>
                <a:lnTo>
                  <a:pt x="584454" y="12954"/>
                </a:lnTo>
                <a:lnTo>
                  <a:pt x="599694" y="12954"/>
                </a:lnTo>
                <a:lnTo>
                  <a:pt x="642557" y="15356"/>
                </a:lnTo>
                <a:lnTo>
                  <a:pt x="684831" y="20764"/>
                </a:lnTo>
                <a:lnTo>
                  <a:pt x="726350" y="29085"/>
                </a:lnTo>
                <a:lnTo>
                  <a:pt x="766948" y="40227"/>
                </a:lnTo>
                <a:lnTo>
                  <a:pt x="806460" y="54097"/>
                </a:lnTo>
                <a:lnTo>
                  <a:pt x="844719" y="70602"/>
                </a:lnTo>
                <a:lnTo>
                  <a:pt x="881560" y="89650"/>
                </a:lnTo>
                <a:lnTo>
                  <a:pt x="916816" y="111148"/>
                </a:lnTo>
                <a:lnTo>
                  <a:pt x="950322" y="135004"/>
                </a:lnTo>
                <a:lnTo>
                  <a:pt x="981913" y="161124"/>
                </a:lnTo>
                <a:lnTo>
                  <a:pt x="1011421" y="189418"/>
                </a:lnTo>
                <a:lnTo>
                  <a:pt x="1038682" y="219791"/>
                </a:lnTo>
                <a:lnTo>
                  <a:pt x="1063530" y="252151"/>
                </a:lnTo>
                <a:lnTo>
                  <a:pt x="1085798" y="286406"/>
                </a:lnTo>
                <a:lnTo>
                  <a:pt x="1105321" y="322464"/>
                </a:lnTo>
                <a:lnTo>
                  <a:pt x="1121933" y="360230"/>
                </a:lnTo>
                <a:lnTo>
                  <a:pt x="1135468" y="399614"/>
                </a:lnTo>
                <a:lnTo>
                  <a:pt x="1145760" y="440522"/>
                </a:lnTo>
                <a:lnTo>
                  <a:pt x="1152644" y="482862"/>
                </a:lnTo>
                <a:lnTo>
                  <a:pt x="1155954" y="526542"/>
                </a:lnTo>
                <a:lnTo>
                  <a:pt x="1162050" y="533400"/>
                </a:lnTo>
                <a:lnTo>
                  <a:pt x="1155954" y="539496"/>
                </a:lnTo>
                <a:lnTo>
                  <a:pt x="1155954" y="543306"/>
                </a:lnTo>
                <a:lnTo>
                  <a:pt x="1159002" y="546354"/>
                </a:lnTo>
                <a:lnTo>
                  <a:pt x="1155954" y="553212"/>
                </a:lnTo>
                <a:lnTo>
                  <a:pt x="1152618" y="596951"/>
                </a:lnTo>
                <a:lnTo>
                  <a:pt x="1145718" y="639335"/>
                </a:lnTo>
                <a:lnTo>
                  <a:pt x="1135418" y="680273"/>
                </a:lnTo>
                <a:lnTo>
                  <a:pt x="1121882" y="719674"/>
                </a:lnTo>
                <a:lnTo>
                  <a:pt x="1105273" y="757447"/>
                </a:lnTo>
                <a:lnTo>
                  <a:pt x="1085757" y="793500"/>
                </a:lnTo>
                <a:lnTo>
                  <a:pt x="1063495" y="827744"/>
                </a:lnTo>
                <a:lnTo>
                  <a:pt x="1038654" y="860087"/>
                </a:lnTo>
                <a:lnTo>
                  <a:pt x="1011395" y="890437"/>
                </a:lnTo>
                <a:lnTo>
                  <a:pt x="981884" y="918705"/>
                </a:lnTo>
                <a:lnTo>
                  <a:pt x="950284" y="944798"/>
                </a:lnTo>
                <a:lnTo>
                  <a:pt x="916759" y="968627"/>
                </a:lnTo>
                <a:lnTo>
                  <a:pt x="881473" y="990100"/>
                </a:lnTo>
                <a:lnTo>
                  <a:pt x="844590" y="1009126"/>
                </a:lnTo>
                <a:lnTo>
                  <a:pt x="806274" y="1025613"/>
                </a:lnTo>
                <a:lnTo>
                  <a:pt x="766689" y="1039472"/>
                </a:lnTo>
                <a:lnTo>
                  <a:pt x="725998" y="1050611"/>
                </a:lnTo>
                <a:lnTo>
                  <a:pt x="684365" y="1058940"/>
                </a:lnTo>
                <a:lnTo>
                  <a:pt x="641955" y="1064366"/>
                </a:lnTo>
                <a:lnTo>
                  <a:pt x="598932" y="1066800"/>
                </a:lnTo>
                <a:lnTo>
                  <a:pt x="584454" y="1066800"/>
                </a:lnTo>
                <a:lnTo>
                  <a:pt x="579882" y="1068324"/>
                </a:lnTo>
                <a:lnTo>
                  <a:pt x="482219" y="1071623"/>
                </a:lnTo>
                <a:lnTo>
                  <a:pt x="525423" y="1077225"/>
                </a:lnTo>
                <a:lnTo>
                  <a:pt x="577596" y="1072896"/>
                </a:lnTo>
                <a:lnTo>
                  <a:pt x="579882" y="1077468"/>
                </a:lnTo>
                <a:lnTo>
                  <a:pt x="589026" y="1068324"/>
                </a:lnTo>
                <a:lnTo>
                  <a:pt x="686783" y="1071355"/>
                </a:lnTo>
                <a:lnTo>
                  <a:pt x="729245" y="1062958"/>
                </a:lnTo>
                <a:lnTo>
                  <a:pt x="770759" y="1051640"/>
                </a:lnTo>
                <a:lnTo>
                  <a:pt x="811159" y="1037500"/>
                </a:lnTo>
                <a:lnTo>
                  <a:pt x="850276" y="1020637"/>
                </a:lnTo>
                <a:lnTo>
                  <a:pt x="887941" y="1001149"/>
                </a:lnTo>
                <a:lnTo>
                  <a:pt x="923985" y="979137"/>
                </a:lnTo>
                <a:lnTo>
                  <a:pt x="958242" y="954697"/>
                </a:lnTo>
                <a:lnTo>
                  <a:pt x="990542" y="927930"/>
                </a:lnTo>
                <a:lnTo>
                  <a:pt x="1020718" y="898934"/>
                </a:lnTo>
                <a:lnTo>
                  <a:pt x="1048600" y="867807"/>
                </a:lnTo>
                <a:lnTo>
                  <a:pt x="1074021" y="834650"/>
                </a:lnTo>
                <a:lnTo>
                  <a:pt x="1096812" y="799560"/>
                </a:lnTo>
                <a:lnTo>
                  <a:pt x="1116805" y="762636"/>
                </a:lnTo>
                <a:lnTo>
                  <a:pt x="1133831" y="723978"/>
                </a:lnTo>
                <a:lnTo>
                  <a:pt x="1147723" y="683683"/>
                </a:lnTo>
                <a:lnTo>
                  <a:pt x="1158312" y="641852"/>
                </a:lnTo>
                <a:lnTo>
                  <a:pt x="1165429" y="598582"/>
                </a:lnTo>
                <a:lnTo>
                  <a:pt x="1168908" y="553974"/>
                </a:lnTo>
                <a:lnTo>
                  <a:pt x="1162050" y="546354"/>
                </a:lnTo>
                <a:lnTo>
                  <a:pt x="1168908" y="539496"/>
                </a:lnTo>
                <a:lnTo>
                  <a:pt x="1165860" y="534162"/>
                </a:lnTo>
                <a:lnTo>
                  <a:pt x="1168146" y="525780"/>
                </a:lnTo>
                <a:lnTo>
                  <a:pt x="1165016" y="481268"/>
                </a:lnTo>
                <a:lnTo>
                  <a:pt x="1158174" y="438086"/>
                </a:lnTo>
                <a:lnTo>
                  <a:pt x="1147796" y="396331"/>
                </a:lnTo>
                <a:lnTo>
                  <a:pt x="1134055" y="356101"/>
                </a:lnTo>
                <a:lnTo>
                  <a:pt x="1117128" y="317495"/>
                </a:lnTo>
                <a:lnTo>
                  <a:pt x="1097188" y="280610"/>
                </a:lnTo>
                <a:lnTo>
                  <a:pt x="1074411" y="245545"/>
                </a:lnTo>
                <a:lnTo>
                  <a:pt x="1048971" y="212398"/>
                </a:lnTo>
                <a:lnTo>
                  <a:pt x="1021044" y="181268"/>
                </a:lnTo>
                <a:lnTo>
                  <a:pt x="990804" y="152252"/>
                </a:lnTo>
                <a:lnTo>
                  <a:pt x="958427" y="125449"/>
                </a:lnTo>
                <a:lnTo>
                  <a:pt x="924087" y="100957"/>
                </a:lnTo>
                <a:lnTo>
                  <a:pt x="887959" y="78874"/>
                </a:lnTo>
                <a:lnTo>
                  <a:pt x="850217" y="59298"/>
                </a:lnTo>
                <a:lnTo>
                  <a:pt x="811038" y="42328"/>
                </a:lnTo>
                <a:lnTo>
                  <a:pt x="770596" y="28062"/>
                </a:lnTo>
                <a:lnTo>
                  <a:pt x="729066" y="16598"/>
                </a:lnTo>
                <a:lnTo>
                  <a:pt x="686622" y="8034"/>
                </a:lnTo>
                <a:lnTo>
                  <a:pt x="643439" y="2468"/>
                </a:lnTo>
                <a:lnTo>
                  <a:pt x="590550" y="3810"/>
                </a:lnTo>
                <a:lnTo>
                  <a:pt x="584454" y="0"/>
                </a:lnTo>
                <a:lnTo>
                  <a:pt x="569214" y="0"/>
                </a:lnTo>
                <a:lnTo>
                  <a:pt x="525507" y="2446"/>
                </a:lnTo>
                <a:lnTo>
                  <a:pt x="482367" y="7989"/>
                </a:lnTo>
                <a:lnTo>
                  <a:pt x="578358" y="8382"/>
                </a:lnTo>
                <a:lnTo>
                  <a:pt x="584454" y="12192"/>
                </a:lnTo>
                <a:lnTo>
                  <a:pt x="579882" y="11430"/>
                </a:lnTo>
                <a:lnTo>
                  <a:pt x="578358" y="8382"/>
                </a:lnTo>
                <a:close/>
              </a:path>
              <a:path w="1168908" h="1079754">
                <a:moveTo>
                  <a:pt x="589026" y="1524"/>
                </a:moveTo>
                <a:lnTo>
                  <a:pt x="584454" y="0"/>
                </a:lnTo>
                <a:lnTo>
                  <a:pt x="590550" y="3810"/>
                </a:lnTo>
                <a:lnTo>
                  <a:pt x="643439" y="2468"/>
                </a:lnTo>
                <a:lnTo>
                  <a:pt x="599694" y="0"/>
                </a:lnTo>
                <a:lnTo>
                  <a:pt x="584454" y="0"/>
                </a:lnTo>
                <a:lnTo>
                  <a:pt x="589026" y="1524"/>
                </a:lnTo>
                <a:close/>
              </a:path>
              <a:path w="1168908" h="1079754">
                <a:moveTo>
                  <a:pt x="1168817" y="537858"/>
                </a:moveTo>
                <a:lnTo>
                  <a:pt x="1168146" y="525780"/>
                </a:lnTo>
                <a:lnTo>
                  <a:pt x="1165860" y="534162"/>
                </a:lnTo>
                <a:lnTo>
                  <a:pt x="1168908" y="539496"/>
                </a:lnTo>
                <a:lnTo>
                  <a:pt x="1168908" y="537972"/>
                </a:lnTo>
                <a:close/>
              </a:path>
              <a:path w="1168908" h="1079754">
                <a:moveTo>
                  <a:pt x="1524" y="535686"/>
                </a:moveTo>
                <a:lnTo>
                  <a:pt x="762" y="525780"/>
                </a:lnTo>
                <a:lnTo>
                  <a:pt x="762" y="539496"/>
                </a:lnTo>
                <a:lnTo>
                  <a:pt x="9906" y="534924"/>
                </a:lnTo>
                <a:lnTo>
                  <a:pt x="8382" y="533400"/>
                </a:lnTo>
                <a:lnTo>
                  <a:pt x="1524" y="535686"/>
                </a:lnTo>
                <a:close/>
              </a:path>
              <a:path w="1168908" h="1079754">
                <a:moveTo>
                  <a:pt x="525423" y="1077225"/>
                </a:moveTo>
                <a:lnTo>
                  <a:pt x="569214" y="1079754"/>
                </a:lnTo>
                <a:lnTo>
                  <a:pt x="584454" y="1079754"/>
                </a:lnTo>
                <a:lnTo>
                  <a:pt x="590550" y="1070610"/>
                </a:lnTo>
                <a:lnTo>
                  <a:pt x="591312" y="1073658"/>
                </a:lnTo>
                <a:lnTo>
                  <a:pt x="589788" y="1078230"/>
                </a:lnTo>
                <a:lnTo>
                  <a:pt x="586994" y="1079627"/>
                </a:lnTo>
                <a:lnTo>
                  <a:pt x="599694" y="1078992"/>
                </a:lnTo>
                <a:lnTo>
                  <a:pt x="643543" y="1076733"/>
                </a:lnTo>
                <a:lnTo>
                  <a:pt x="686783" y="1071355"/>
                </a:lnTo>
                <a:lnTo>
                  <a:pt x="589026" y="1068324"/>
                </a:lnTo>
                <a:lnTo>
                  <a:pt x="579882" y="1077468"/>
                </a:lnTo>
                <a:lnTo>
                  <a:pt x="577596" y="1072896"/>
                </a:lnTo>
                <a:lnTo>
                  <a:pt x="525423" y="1077225"/>
                </a:lnTo>
                <a:lnTo>
                  <a:pt x="578358" y="1075944"/>
                </a:lnTo>
                <a:lnTo>
                  <a:pt x="525423" y="1077225"/>
                </a:lnTo>
                <a:close/>
              </a:path>
              <a:path w="1168908" h="1079754">
                <a:moveTo>
                  <a:pt x="1168908" y="540258"/>
                </a:moveTo>
                <a:lnTo>
                  <a:pt x="1168908" y="539496"/>
                </a:lnTo>
                <a:lnTo>
                  <a:pt x="1162050" y="546354"/>
                </a:lnTo>
                <a:lnTo>
                  <a:pt x="1168908" y="553974"/>
                </a:lnTo>
                <a:lnTo>
                  <a:pt x="1168908" y="540258"/>
                </a:lnTo>
                <a:close/>
              </a:path>
              <a:path w="1168908" h="1079754">
                <a:moveTo>
                  <a:pt x="584454" y="1079754"/>
                </a:moveTo>
                <a:lnTo>
                  <a:pt x="586994" y="1079627"/>
                </a:lnTo>
                <a:lnTo>
                  <a:pt x="589788" y="1078230"/>
                </a:lnTo>
                <a:lnTo>
                  <a:pt x="591312" y="1073658"/>
                </a:lnTo>
                <a:lnTo>
                  <a:pt x="590550" y="1070610"/>
                </a:lnTo>
                <a:lnTo>
                  <a:pt x="584454" y="1079754"/>
                </a:lnTo>
                <a:close/>
              </a:path>
              <a:path w="1168908" h="1079754">
                <a:moveTo>
                  <a:pt x="482219" y="1071623"/>
                </a:moveTo>
                <a:lnTo>
                  <a:pt x="579882" y="1068324"/>
                </a:lnTo>
                <a:lnTo>
                  <a:pt x="584454" y="1066800"/>
                </a:lnTo>
                <a:lnTo>
                  <a:pt x="569976" y="1066800"/>
                </a:lnTo>
                <a:lnTo>
                  <a:pt x="527028" y="1064393"/>
                </a:lnTo>
                <a:lnTo>
                  <a:pt x="484681" y="1058989"/>
                </a:lnTo>
                <a:lnTo>
                  <a:pt x="443098" y="1050677"/>
                </a:lnTo>
                <a:lnTo>
                  <a:pt x="398258" y="1051581"/>
                </a:lnTo>
                <a:lnTo>
                  <a:pt x="439774" y="1063044"/>
                </a:lnTo>
                <a:lnTo>
                  <a:pt x="482219" y="1071623"/>
                </a:lnTo>
                <a:close/>
              </a:path>
              <a:path w="1168908" h="1079754">
                <a:moveTo>
                  <a:pt x="579882" y="11430"/>
                </a:moveTo>
                <a:lnTo>
                  <a:pt x="584454" y="12192"/>
                </a:lnTo>
                <a:lnTo>
                  <a:pt x="578358" y="8382"/>
                </a:lnTo>
                <a:lnTo>
                  <a:pt x="579882" y="11430"/>
                </a:lnTo>
                <a:close/>
              </a:path>
              <a:path w="1168908" h="1079754">
                <a:moveTo>
                  <a:pt x="11430" y="544068"/>
                </a:moveTo>
                <a:lnTo>
                  <a:pt x="3048" y="544830"/>
                </a:lnTo>
                <a:lnTo>
                  <a:pt x="7620" y="546354"/>
                </a:lnTo>
                <a:lnTo>
                  <a:pt x="11430" y="544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34200" y="2743199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900" h="1371600">
                <a:moveTo>
                  <a:pt x="0" y="685800"/>
                </a:moveTo>
                <a:lnTo>
                  <a:pt x="2465" y="742143"/>
                </a:lnTo>
                <a:lnTo>
                  <a:pt x="9733" y="797215"/>
                </a:lnTo>
                <a:lnTo>
                  <a:pt x="21612" y="850839"/>
                </a:lnTo>
                <a:lnTo>
                  <a:pt x="37911" y="902841"/>
                </a:lnTo>
                <a:lnTo>
                  <a:pt x="58435" y="953047"/>
                </a:lnTo>
                <a:lnTo>
                  <a:pt x="82995" y="1001281"/>
                </a:lnTo>
                <a:lnTo>
                  <a:pt x="111397" y="1047369"/>
                </a:lnTo>
                <a:lnTo>
                  <a:pt x="143451" y="1091135"/>
                </a:lnTo>
                <a:lnTo>
                  <a:pt x="178962" y="1132404"/>
                </a:lnTo>
                <a:lnTo>
                  <a:pt x="217741" y="1171003"/>
                </a:lnTo>
                <a:lnTo>
                  <a:pt x="259594" y="1206755"/>
                </a:lnTo>
                <a:lnTo>
                  <a:pt x="304330" y="1239487"/>
                </a:lnTo>
                <a:lnTo>
                  <a:pt x="351757" y="1269023"/>
                </a:lnTo>
                <a:lnTo>
                  <a:pt x="401682" y="1295188"/>
                </a:lnTo>
                <a:lnTo>
                  <a:pt x="453913" y="1317807"/>
                </a:lnTo>
                <a:lnTo>
                  <a:pt x="508260" y="1336706"/>
                </a:lnTo>
                <a:lnTo>
                  <a:pt x="564528" y="1351710"/>
                </a:lnTo>
                <a:lnTo>
                  <a:pt x="622528" y="1362643"/>
                </a:lnTo>
                <a:lnTo>
                  <a:pt x="682065" y="1369331"/>
                </a:lnTo>
                <a:lnTo>
                  <a:pt x="742950" y="1371600"/>
                </a:lnTo>
                <a:lnTo>
                  <a:pt x="803937" y="1369331"/>
                </a:lnTo>
                <a:lnTo>
                  <a:pt x="863557" y="1362643"/>
                </a:lnTo>
                <a:lnTo>
                  <a:pt x="921618" y="1351710"/>
                </a:lnTo>
                <a:lnTo>
                  <a:pt x="977932" y="1336706"/>
                </a:lnTo>
                <a:lnTo>
                  <a:pt x="1032307" y="1317807"/>
                </a:lnTo>
                <a:lnTo>
                  <a:pt x="1084553" y="1295188"/>
                </a:lnTo>
                <a:lnTo>
                  <a:pt x="1134480" y="1269023"/>
                </a:lnTo>
                <a:lnTo>
                  <a:pt x="1181898" y="1239487"/>
                </a:lnTo>
                <a:lnTo>
                  <a:pt x="1226616" y="1206755"/>
                </a:lnTo>
                <a:lnTo>
                  <a:pt x="1268444" y="1171003"/>
                </a:lnTo>
                <a:lnTo>
                  <a:pt x="1307191" y="1132404"/>
                </a:lnTo>
                <a:lnTo>
                  <a:pt x="1342668" y="1091135"/>
                </a:lnTo>
                <a:lnTo>
                  <a:pt x="1374684" y="1047369"/>
                </a:lnTo>
                <a:lnTo>
                  <a:pt x="1403048" y="1001281"/>
                </a:lnTo>
                <a:lnTo>
                  <a:pt x="1427571" y="953047"/>
                </a:lnTo>
                <a:lnTo>
                  <a:pt x="1448062" y="902841"/>
                </a:lnTo>
                <a:lnTo>
                  <a:pt x="1464330" y="850839"/>
                </a:lnTo>
                <a:lnTo>
                  <a:pt x="1476186" y="797215"/>
                </a:lnTo>
                <a:lnTo>
                  <a:pt x="1483439" y="742143"/>
                </a:lnTo>
                <a:lnTo>
                  <a:pt x="1485900" y="685799"/>
                </a:lnTo>
                <a:lnTo>
                  <a:pt x="1483439" y="629559"/>
                </a:lnTo>
                <a:lnTo>
                  <a:pt x="1476186" y="574570"/>
                </a:lnTo>
                <a:lnTo>
                  <a:pt x="1464330" y="521008"/>
                </a:lnTo>
                <a:lnTo>
                  <a:pt x="1448062" y="469050"/>
                </a:lnTo>
                <a:lnTo>
                  <a:pt x="1427571" y="418873"/>
                </a:lnTo>
                <a:lnTo>
                  <a:pt x="1403048" y="370654"/>
                </a:lnTo>
                <a:lnTo>
                  <a:pt x="1374684" y="324568"/>
                </a:lnTo>
                <a:lnTo>
                  <a:pt x="1342668" y="280793"/>
                </a:lnTo>
                <a:lnTo>
                  <a:pt x="1307191" y="239506"/>
                </a:lnTo>
                <a:lnTo>
                  <a:pt x="1268444" y="200882"/>
                </a:lnTo>
                <a:lnTo>
                  <a:pt x="1226616" y="165098"/>
                </a:lnTo>
                <a:lnTo>
                  <a:pt x="1181898" y="132331"/>
                </a:lnTo>
                <a:lnTo>
                  <a:pt x="1134480" y="102758"/>
                </a:lnTo>
                <a:lnTo>
                  <a:pt x="1084553" y="76555"/>
                </a:lnTo>
                <a:lnTo>
                  <a:pt x="1032307" y="53899"/>
                </a:lnTo>
                <a:lnTo>
                  <a:pt x="977932" y="34966"/>
                </a:lnTo>
                <a:lnTo>
                  <a:pt x="921618" y="19933"/>
                </a:lnTo>
                <a:lnTo>
                  <a:pt x="863557" y="8977"/>
                </a:lnTo>
                <a:lnTo>
                  <a:pt x="803937" y="2273"/>
                </a:lnTo>
                <a:lnTo>
                  <a:pt x="742950" y="0"/>
                </a:lnTo>
                <a:lnTo>
                  <a:pt x="682065" y="2273"/>
                </a:lnTo>
                <a:lnTo>
                  <a:pt x="622528" y="8977"/>
                </a:lnTo>
                <a:lnTo>
                  <a:pt x="564528" y="19933"/>
                </a:lnTo>
                <a:lnTo>
                  <a:pt x="508260" y="34966"/>
                </a:lnTo>
                <a:lnTo>
                  <a:pt x="453913" y="53899"/>
                </a:lnTo>
                <a:lnTo>
                  <a:pt x="401682" y="76555"/>
                </a:lnTo>
                <a:lnTo>
                  <a:pt x="351757" y="102758"/>
                </a:lnTo>
                <a:lnTo>
                  <a:pt x="304330" y="132331"/>
                </a:lnTo>
                <a:lnTo>
                  <a:pt x="259594" y="165098"/>
                </a:lnTo>
                <a:lnTo>
                  <a:pt x="217741" y="200882"/>
                </a:lnTo>
                <a:lnTo>
                  <a:pt x="178962" y="239506"/>
                </a:lnTo>
                <a:lnTo>
                  <a:pt x="143451" y="280793"/>
                </a:lnTo>
                <a:lnTo>
                  <a:pt x="111397" y="324568"/>
                </a:lnTo>
                <a:lnTo>
                  <a:pt x="82995" y="370654"/>
                </a:lnTo>
                <a:lnTo>
                  <a:pt x="58435" y="418873"/>
                </a:lnTo>
                <a:lnTo>
                  <a:pt x="37911" y="469050"/>
                </a:lnTo>
                <a:lnTo>
                  <a:pt x="21612" y="521008"/>
                </a:lnTo>
                <a:lnTo>
                  <a:pt x="9733" y="574570"/>
                </a:lnTo>
                <a:lnTo>
                  <a:pt x="2465" y="629559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28104" y="2737103"/>
            <a:ext cx="1498854" cy="1384554"/>
          </a:xfrm>
          <a:custGeom>
            <a:avLst/>
            <a:gdLst/>
            <a:ahLst/>
            <a:cxnLst/>
            <a:rect l="l" t="t" r="r" b="b"/>
            <a:pathLst>
              <a:path w="1498853" h="1384553">
                <a:moveTo>
                  <a:pt x="1498854" y="691896"/>
                </a:moveTo>
                <a:lnTo>
                  <a:pt x="1498854" y="688848"/>
                </a:lnTo>
                <a:lnTo>
                  <a:pt x="1498715" y="688709"/>
                </a:lnTo>
                <a:lnTo>
                  <a:pt x="1495806" y="685800"/>
                </a:lnTo>
                <a:lnTo>
                  <a:pt x="1498854" y="691896"/>
                </a:lnTo>
                <a:close/>
              </a:path>
              <a:path w="1498853" h="1384553">
                <a:moveTo>
                  <a:pt x="1485900" y="691896"/>
                </a:moveTo>
                <a:lnTo>
                  <a:pt x="1491996" y="685800"/>
                </a:lnTo>
                <a:lnTo>
                  <a:pt x="1485900" y="675132"/>
                </a:lnTo>
                <a:lnTo>
                  <a:pt x="1485900" y="691896"/>
                </a:lnTo>
                <a:close/>
              </a:path>
              <a:path w="1498853" h="1384553">
                <a:moveTo>
                  <a:pt x="1498854" y="692658"/>
                </a:moveTo>
                <a:lnTo>
                  <a:pt x="1498854" y="691896"/>
                </a:lnTo>
                <a:lnTo>
                  <a:pt x="1491996" y="698754"/>
                </a:lnTo>
                <a:lnTo>
                  <a:pt x="1495898" y="751269"/>
                </a:lnTo>
                <a:lnTo>
                  <a:pt x="1498854" y="692658"/>
                </a:lnTo>
                <a:close/>
              </a:path>
              <a:path w="1498853" h="1384553">
                <a:moveTo>
                  <a:pt x="745998" y="1384554"/>
                </a:moveTo>
                <a:lnTo>
                  <a:pt x="749046" y="1384554"/>
                </a:lnTo>
                <a:lnTo>
                  <a:pt x="742950" y="1378458"/>
                </a:lnTo>
                <a:lnTo>
                  <a:pt x="742950" y="1374648"/>
                </a:lnTo>
                <a:lnTo>
                  <a:pt x="745998" y="1371600"/>
                </a:lnTo>
                <a:lnTo>
                  <a:pt x="729996" y="1371600"/>
                </a:lnTo>
                <a:lnTo>
                  <a:pt x="674952" y="1368543"/>
                </a:lnTo>
                <a:lnTo>
                  <a:pt x="620619" y="1361611"/>
                </a:lnTo>
                <a:lnTo>
                  <a:pt x="563750" y="1363146"/>
                </a:lnTo>
                <a:lnTo>
                  <a:pt x="618228" y="1374112"/>
                </a:lnTo>
                <a:lnTo>
                  <a:pt x="673714" y="1381286"/>
                </a:lnTo>
                <a:lnTo>
                  <a:pt x="742950" y="1381506"/>
                </a:lnTo>
                <a:lnTo>
                  <a:pt x="745998" y="1384554"/>
                </a:lnTo>
                <a:close/>
              </a:path>
              <a:path w="1498853" h="1384553">
                <a:moveTo>
                  <a:pt x="755904" y="1381506"/>
                </a:moveTo>
                <a:lnTo>
                  <a:pt x="752856" y="1384554"/>
                </a:lnTo>
                <a:lnTo>
                  <a:pt x="768858" y="1384554"/>
                </a:lnTo>
                <a:lnTo>
                  <a:pt x="826051" y="1381230"/>
                </a:lnTo>
                <a:lnTo>
                  <a:pt x="755904" y="1378458"/>
                </a:lnTo>
                <a:lnTo>
                  <a:pt x="749046" y="1384554"/>
                </a:lnTo>
                <a:lnTo>
                  <a:pt x="752856" y="1384554"/>
                </a:lnTo>
                <a:lnTo>
                  <a:pt x="755904" y="1381506"/>
                </a:lnTo>
                <a:close/>
              </a:path>
              <a:path w="1498853" h="1384553">
                <a:moveTo>
                  <a:pt x="755904" y="1374648"/>
                </a:moveTo>
                <a:lnTo>
                  <a:pt x="749046" y="1384554"/>
                </a:lnTo>
                <a:lnTo>
                  <a:pt x="755904" y="1378458"/>
                </a:lnTo>
                <a:lnTo>
                  <a:pt x="826051" y="1381230"/>
                </a:lnTo>
                <a:lnTo>
                  <a:pt x="882419" y="1373851"/>
                </a:lnTo>
                <a:lnTo>
                  <a:pt x="755904" y="1374648"/>
                </a:lnTo>
                <a:close/>
              </a:path>
              <a:path w="1498853" h="1384553">
                <a:moveTo>
                  <a:pt x="742950" y="1381506"/>
                </a:moveTo>
                <a:lnTo>
                  <a:pt x="673714" y="1381286"/>
                </a:lnTo>
                <a:lnTo>
                  <a:pt x="729996" y="1384554"/>
                </a:lnTo>
                <a:lnTo>
                  <a:pt x="745998" y="1384554"/>
                </a:lnTo>
                <a:lnTo>
                  <a:pt x="742950" y="1381506"/>
                </a:lnTo>
                <a:close/>
              </a:path>
              <a:path w="1498853" h="1384553">
                <a:moveTo>
                  <a:pt x="569766" y="33042"/>
                </a:moveTo>
                <a:lnTo>
                  <a:pt x="622335" y="22699"/>
                </a:lnTo>
                <a:lnTo>
                  <a:pt x="675813" y="15967"/>
                </a:lnTo>
                <a:lnTo>
                  <a:pt x="729996" y="12954"/>
                </a:lnTo>
                <a:lnTo>
                  <a:pt x="768858" y="12954"/>
                </a:lnTo>
                <a:lnTo>
                  <a:pt x="823086" y="16007"/>
                </a:lnTo>
                <a:lnTo>
                  <a:pt x="876603" y="22777"/>
                </a:lnTo>
                <a:lnTo>
                  <a:pt x="929206" y="33155"/>
                </a:lnTo>
                <a:lnTo>
                  <a:pt x="980689" y="47034"/>
                </a:lnTo>
                <a:lnTo>
                  <a:pt x="1030847" y="64306"/>
                </a:lnTo>
                <a:lnTo>
                  <a:pt x="1079476" y="84865"/>
                </a:lnTo>
                <a:lnTo>
                  <a:pt x="1126371" y="108603"/>
                </a:lnTo>
                <a:lnTo>
                  <a:pt x="1171328" y="135412"/>
                </a:lnTo>
                <a:lnTo>
                  <a:pt x="1214142" y="165185"/>
                </a:lnTo>
                <a:lnTo>
                  <a:pt x="1254609" y="197815"/>
                </a:lnTo>
                <a:lnTo>
                  <a:pt x="1292523" y="233194"/>
                </a:lnTo>
                <a:lnTo>
                  <a:pt x="1327680" y="271215"/>
                </a:lnTo>
                <a:lnTo>
                  <a:pt x="1359876" y="311770"/>
                </a:lnTo>
                <a:lnTo>
                  <a:pt x="1388906" y="354753"/>
                </a:lnTo>
                <a:lnTo>
                  <a:pt x="1414565" y="400055"/>
                </a:lnTo>
                <a:lnTo>
                  <a:pt x="1436649" y="447570"/>
                </a:lnTo>
                <a:lnTo>
                  <a:pt x="1454952" y="497190"/>
                </a:lnTo>
                <a:lnTo>
                  <a:pt x="1469272" y="548807"/>
                </a:lnTo>
                <a:lnTo>
                  <a:pt x="1479401" y="602315"/>
                </a:lnTo>
                <a:lnTo>
                  <a:pt x="1485138" y="657606"/>
                </a:lnTo>
                <a:lnTo>
                  <a:pt x="1485900" y="675132"/>
                </a:lnTo>
                <a:lnTo>
                  <a:pt x="1491996" y="685800"/>
                </a:lnTo>
                <a:lnTo>
                  <a:pt x="1485900" y="691896"/>
                </a:lnTo>
                <a:lnTo>
                  <a:pt x="1485900" y="692658"/>
                </a:lnTo>
                <a:lnTo>
                  <a:pt x="1483030" y="750289"/>
                </a:lnTo>
                <a:lnTo>
                  <a:pt x="1475341" y="806179"/>
                </a:lnTo>
                <a:lnTo>
                  <a:pt x="1463057" y="860203"/>
                </a:lnTo>
                <a:lnTo>
                  <a:pt x="1446401" y="912234"/>
                </a:lnTo>
                <a:lnTo>
                  <a:pt x="1425597" y="962148"/>
                </a:lnTo>
                <a:lnTo>
                  <a:pt x="1400870" y="1009820"/>
                </a:lnTo>
                <a:lnTo>
                  <a:pt x="1372442" y="1055124"/>
                </a:lnTo>
                <a:lnTo>
                  <a:pt x="1340539" y="1097934"/>
                </a:lnTo>
                <a:lnTo>
                  <a:pt x="1305384" y="1138126"/>
                </a:lnTo>
                <a:lnTo>
                  <a:pt x="1267201" y="1175575"/>
                </a:lnTo>
                <a:lnTo>
                  <a:pt x="1226213" y="1210155"/>
                </a:lnTo>
                <a:lnTo>
                  <a:pt x="1182646" y="1241740"/>
                </a:lnTo>
                <a:lnTo>
                  <a:pt x="1136722" y="1270206"/>
                </a:lnTo>
                <a:lnTo>
                  <a:pt x="1088667" y="1295427"/>
                </a:lnTo>
                <a:lnTo>
                  <a:pt x="1038703" y="1317278"/>
                </a:lnTo>
                <a:lnTo>
                  <a:pt x="987054" y="1335634"/>
                </a:lnTo>
                <a:lnTo>
                  <a:pt x="933945" y="1350370"/>
                </a:lnTo>
                <a:lnTo>
                  <a:pt x="879600" y="1361359"/>
                </a:lnTo>
                <a:lnTo>
                  <a:pt x="824242" y="1368478"/>
                </a:lnTo>
                <a:lnTo>
                  <a:pt x="768096" y="1371600"/>
                </a:lnTo>
                <a:lnTo>
                  <a:pt x="745998" y="1371600"/>
                </a:lnTo>
                <a:lnTo>
                  <a:pt x="742950" y="1374648"/>
                </a:lnTo>
                <a:lnTo>
                  <a:pt x="742950" y="1378458"/>
                </a:lnTo>
                <a:lnTo>
                  <a:pt x="749046" y="1384554"/>
                </a:lnTo>
                <a:lnTo>
                  <a:pt x="755904" y="1374648"/>
                </a:lnTo>
                <a:lnTo>
                  <a:pt x="882419" y="1373851"/>
                </a:lnTo>
                <a:lnTo>
                  <a:pt x="937736" y="1362544"/>
                </a:lnTo>
                <a:lnTo>
                  <a:pt x="991776" y="1347436"/>
                </a:lnTo>
                <a:lnTo>
                  <a:pt x="1044315" y="1328655"/>
                </a:lnTo>
                <a:lnTo>
                  <a:pt x="1095126" y="1306327"/>
                </a:lnTo>
                <a:lnTo>
                  <a:pt x="1143984" y="1280581"/>
                </a:lnTo>
                <a:lnTo>
                  <a:pt x="1190664" y="1251542"/>
                </a:lnTo>
                <a:lnTo>
                  <a:pt x="1234940" y="1219340"/>
                </a:lnTo>
                <a:lnTo>
                  <a:pt x="1276588" y="1184100"/>
                </a:lnTo>
                <a:lnTo>
                  <a:pt x="1315380" y="1145950"/>
                </a:lnTo>
                <a:lnTo>
                  <a:pt x="1351093" y="1105018"/>
                </a:lnTo>
                <a:lnTo>
                  <a:pt x="1383499" y="1061430"/>
                </a:lnTo>
                <a:lnTo>
                  <a:pt x="1412375" y="1015314"/>
                </a:lnTo>
                <a:lnTo>
                  <a:pt x="1437495" y="966798"/>
                </a:lnTo>
                <a:lnTo>
                  <a:pt x="1458632" y="916008"/>
                </a:lnTo>
                <a:lnTo>
                  <a:pt x="1475562" y="863071"/>
                </a:lnTo>
                <a:lnTo>
                  <a:pt x="1488059" y="808116"/>
                </a:lnTo>
                <a:lnTo>
                  <a:pt x="1495898" y="751269"/>
                </a:lnTo>
                <a:lnTo>
                  <a:pt x="1491996" y="698754"/>
                </a:lnTo>
                <a:lnTo>
                  <a:pt x="1485900" y="695706"/>
                </a:lnTo>
                <a:lnTo>
                  <a:pt x="1488948" y="698754"/>
                </a:lnTo>
                <a:lnTo>
                  <a:pt x="1485900" y="695706"/>
                </a:lnTo>
                <a:lnTo>
                  <a:pt x="1491996" y="698754"/>
                </a:lnTo>
                <a:lnTo>
                  <a:pt x="1498854" y="691896"/>
                </a:lnTo>
                <a:lnTo>
                  <a:pt x="1495806" y="685800"/>
                </a:lnTo>
                <a:lnTo>
                  <a:pt x="1498715" y="688709"/>
                </a:lnTo>
                <a:lnTo>
                  <a:pt x="1491752" y="600618"/>
                </a:lnTo>
                <a:lnTo>
                  <a:pt x="1481641" y="546182"/>
                </a:lnTo>
                <a:lnTo>
                  <a:pt x="1467213" y="493649"/>
                </a:lnTo>
                <a:lnTo>
                  <a:pt x="1448681" y="443129"/>
                </a:lnTo>
                <a:lnTo>
                  <a:pt x="1426259" y="394735"/>
                </a:lnTo>
                <a:lnTo>
                  <a:pt x="1400162" y="348578"/>
                </a:lnTo>
                <a:lnTo>
                  <a:pt x="1370604" y="304771"/>
                </a:lnTo>
                <a:lnTo>
                  <a:pt x="1337799" y="263425"/>
                </a:lnTo>
                <a:lnTo>
                  <a:pt x="1301961" y="224653"/>
                </a:lnTo>
                <a:lnTo>
                  <a:pt x="1263305" y="188566"/>
                </a:lnTo>
                <a:lnTo>
                  <a:pt x="1222045" y="155276"/>
                </a:lnTo>
                <a:lnTo>
                  <a:pt x="1178394" y="124895"/>
                </a:lnTo>
                <a:lnTo>
                  <a:pt x="1132568" y="97535"/>
                </a:lnTo>
                <a:lnTo>
                  <a:pt x="1084780" y="73308"/>
                </a:lnTo>
                <a:lnTo>
                  <a:pt x="1035245" y="52325"/>
                </a:lnTo>
                <a:lnTo>
                  <a:pt x="984177" y="34699"/>
                </a:lnTo>
                <a:lnTo>
                  <a:pt x="931790" y="20542"/>
                </a:lnTo>
                <a:lnTo>
                  <a:pt x="878298" y="9965"/>
                </a:lnTo>
                <a:lnTo>
                  <a:pt x="823916" y="3080"/>
                </a:lnTo>
                <a:lnTo>
                  <a:pt x="768858" y="0"/>
                </a:lnTo>
                <a:lnTo>
                  <a:pt x="729996" y="0"/>
                </a:lnTo>
                <a:lnTo>
                  <a:pt x="674757" y="3122"/>
                </a:lnTo>
                <a:lnTo>
                  <a:pt x="620249" y="10040"/>
                </a:lnTo>
                <a:lnTo>
                  <a:pt x="566679" y="20641"/>
                </a:lnTo>
                <a:lnTo>
                  <a:pt x="514254" y="34814"/>
                </a:lnTo>
                <a:lnTo>
                  <a:pt x="463184" y="52448"/>
                </a:lnTo>
                <a:lnTo>
                  <a:pt x="413674" y="73433"/>
                </a:lnTo>
                <a:lnTo>
                  <a:pt x="365933" y="97658"/>
                </a:lnTo>
                <a:lnTo>
                  <a:pt x="320169" y="125010"/>
                </a:lnTo>
                <a:lnTo>
                  <a:pt x="276589" y="155380"/>
                </a:lnTo>
                <a:lnTo>
                  <a:pt x="235400" y="188656"/>
                </a:lnTo>
                <a:lnTo>
                  <a:pt x="196812" y="224728"/>
                </a:lnTo>
                <a:lnTo>
                  <a:pt x="161030" y="263484"/>
                </a:lnTo>
                <a:lnTo>
                  <a:pt x="128264" y="304813"/>
                </a:lnTo>
                <a:lnTo>
                  <a:pt x="98720" y="348604"/>
                </a:lnTo>
                <a:lnTo>
                  <a:pt x="72606" y="394747"/>
                </a:lnTo>
                <a:lnTo>
                  <a:pt x="50131" y="443130"/>
                </a:lnTo>
                <a:lnTo>
                  <a:pt x="31501" y="493642"/>
                </a:lnTo>
                <a:lnTo>
                  <a:pt x="16924" y="546172"/>
                </a:lnTo>
                <a:lnTo>
                  <a:pt x="6608" y="600610"/>
                </a:lnTo>
                <a:lnTo>
                  <a:pt x="761" y="656844"/>
                </a:lnTo>
                <a:lnTo>
                  <a:pt x="0" y="674370"/>
                </a:lnTo>
                <a:lnTo>
                  <a:pt x="0" y="710184"/>
                </a:lnTo>
                <a:lnTo>
                  <a:pt x="4486" y="767683"/>
                </a:lnTo>
                <a:lnTo>
                  <a:pt x="13629" y="823382"/>
                </a:lnTo>
                <a:lnTo>
                  <a:pt x="27216" y="877163"/>
                </a:lnTo>
                <a:lnTo>
                  <a:pt x="45031" y="928908"/>
                </a:lnTo>
                <a:lnTo>
                  <a:pt x="66859" y="978501"/>
                </a:lnTo>
                <a:lnTo>
                  <a:pt x="92486" y="1025825"/>
                </a:lnTo>
                <a:lnTo>
                  <a:pt x="121698" y="1070762"/>
                </a:lnTo>
                <a:lnTo>
                  <a:pt x="154280" y="1113196"/>
                </a:lnTo>
                <a:lnTo>
                  <a:pt x="190017" y="1153010"/>
                </a:lnTo>
                <a:lnTo>
                  <a:pt x="228695" y="1190086"/>
                </a:lnTo>
                <a:lnTo>
                  <a:pt x="270098" y="1224308"/>
                </a:lnTo>
                <a:lnTo>
                  <a:pt x="314014" y="1255559"/>
                </a:lnTo>
                <a:lnTo>
                  <a:pt x="360226" y="1283721"/>
                </a:lnTo>
                <a:lnTo>
                  <a:pt x="408520" y="1308678"/>
                </a:lnTo>
                <a:lnTo>
                  <a:pt x="458682" y="1330313"/>
                </a:lnTo>
                <a:lnTo>
                  <a:pt x="510497" y="1348508"/>
                </a:lnTo>
                <a:lnTo>
                  <a:pt x="563750" y="1363146"/>
                </a:lnTo>
                <a:lnTo>
                  <a:pt x="620619" y="1361611"/>
                </a:lnTo>
                <a:lnTo>
                  <a:pt x="567213" y="1350921"/>
                </a:lnTo>
                <a:lnTo>
                  <a:pt x="514953" y="1336593"/>
                </a:lnTo>
                <a:lnTo>
                  <a:pt x="464058" y="1318744"/>
                </a:lnTo>
                <a:lnTo>
                  <a:pt x="414746" y="1297494"/>
                </a:lnTo>
                <a:lnTo>
                  <a:pt x="367236" y="1272963"/>
                </a:lnTo>
                <a:lnTo>
                  <a:pt x="321746" y="1245267"/>
                </a:lnTo>
                <a:lnTo>
                  <a:pt x="278495" y="1214527"/>
                </a:lnTo>
                <a:lnTo>
                  <a:pt x="237701" y="1180861"/>
                </a:lnTo>
                <a:lnTo>
                  <a:pt x="199582" y="1144389"/>
                </a:lnTo>
                <a:lnTo>
                  <a:pt x="164357" y="1105227"/>
                </a:lnTo>
                <a:lnTo>
                  <a:pt x="132244" y="1063497"/>
                </a:lnTo>
                <a:lnTo>
                  <a:pt x="103463" y="1019316"/>
                </a:lnTo>
                <a:lnTo>
                  <a:pt x="78230" y="972803"/>
                </a:lnTo>
                <a:lnTo>
                  <a:pt x="56765" y="924078"/>
                </a:lnTo>
                <a:lnTo>
                  <a:pt x="39287" y="873258"/>
                </a:lnTo>
                <a:lnTo>
                  <a:pt x="26013" y="820463"/>
                </a:lnTo>
                <a:lnTo>
                  <a:pt x="17163" y="765811"/>
                </a:lnTo>
                <a:lnTo>
                  <a:pt x="12954" y="709422"/>
                </a:lnTo>
                <a:lnTo>
                  <a:pt x="12954" y="674370"/>
                </a:lnTo>
                <a:lnTo>
                  <a:pt x="19481" y="601615"/>
                </a:lnTo>
                <a:lnTo>
                  <a:pt x="29640" y="548164"/>
                </a:lnTo>
                <a:lnTo>
                  <a:pt x="43986" y="496599"/>
                </a:lnTo>
                <a:lnTo>
                  <a:pt x="62314" y="447026"/>
                </a:lnTo>
                <a:lnTo>
                  <a:pt x="84420" y="399555"/>
                </a:lnTo>
                <a:lnTo>
                  <a:pt x="110099" y="354293"/>
                </a:lnTo>
                <a:lnTo>
                  <a:pt x="139146" y="311348"/>
                </a:lnTo>
                <a:lnTo>
                  <a:pt x="171356" y="270827"/>
                </a:lnTo>
                <a:lnTo>
                  <a:pt x="206523" y="232839"/>
                </a:lnTo>
                <a:lnTo>
                  <a:pt x="244444" y="197491"/>
                </a:lnTo>
                <a:lnTo>
                  <a:pt x="284913" y="164891"/>
                </a:lnTo>
                <a:lnTo>
                  <a:pt x="327726" y="135147"/>
                </a:lnTo>
                <a:lnTo>
                  <a:pt x="372677" y="108367"/>
                </a:lnTo>
                <a:lnTo>
                  <a:pt x="419561" y="84659"/>
                </a:lnTo>
                <a:lnTo>
                  <a:pt x="468174" y="64130"/>
                </a:lnTo>
                <a:lnTo>
                  <a:pt x="518311" y="46889"/>
                </a:lnTo>
                <a:lnTo>
                  <a:pt x="569766" y="330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43600" y="4800599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899" h="1371600">
                <a:moveTo>
                  <a:pt x="0" y="685800"/>
                </a:moveTo>
                <a:lnTo>
                  <a:pt x="2465" y="742143"/>
                </a:lnTo>
                <a:lnTo>
                  <a:pt x="9733" y="797215"/>
                </a:lnTo>
                <a:lnTo>
                  <a:pt x="21612" y="850839"/>
                </a:lnTo>
                <a:lnTo>
                  <a:pt x="37911" y="902841"/>
                </a:lnTo>
                <a:lnTo>
                  <a:pt x="58435" y="953047"/>
                </a:lnTo>
                <a:lnTo>
                  <a:pt x="82995" y="1001281"/>
                </a:lnTo>
                <a:lnTo>
                  <a:pt x="111397" y="1047369"/>
                </a:lnTo>
                <a:lnTo>
                  <a:pt x="143451" y="1091135"/>
                </a:lnTo>
                <a:lnTo>
                  <a:pt x="178962" y="1132404"/>
                </a:lnTo>
                <a:lnTo>
                  <a:pt x="217741" y="1171003"/>
                </a:lnTo>
                <a:lnTo>
                  <a:pt x="259594" y="1206755"/>
                </a:lnTo>
                <a:lnTo>
                  <a:pt x="304330" y="1239487"/>
                </a:lnTo>
                <a:lnTo>
                  <a:pt x="351757" y="1269023"/>
                </a:lnTo>
                <a:lnTo>
                  <a:pt x="401682" y="1295188"/>
                </a:lnTo>
                <a:lnTo>
                  <a:pt x="453913" y="1317807"/>
                </a:lnTo>
                <a:lnTo>
                  <a:pt x="508260" y="1336706"/>
                </a:lnTo>
                <a:lnTo>
                  <a:pt x="564528" y="1351710"/>
                </a:lnTo>
                <a:lnTo>
                  <a:pt x="622528" y="1362643"/>
                </a:lnTo>
                <a:lnTo>
                  <a:pt x="682065" y="1369331"/>
                </a:lnTo>
                <a:lnTo>
                  <a:pt x="742950" y="1371600"/>
                </a:lnTo>
                <a:lnTo>
                  <a:pt x="803937" y="1369331"/>
                </a:lnTo>
                <a:lnTo>
                  <a:pt x="863557" y="1362643"/>
                </a:lnTo>
                <a:lnTo>
                  <a:pt x="921618" y="1351710"/>
                </a:lnTo>
                <a:lnTo>
                  <a:pt x="977932" y="1336706"/>
                </a:lnTo>
                <a:lnTo>
                  <a:pt x="1032307" y="1317807"/>
                </a:lnTo>
                <a:lnTo>
                  <a:pt x="1084553" y="1295188"/>
                </a:lnTo>
                <a:lnTo>
                  <a:pt x="1134480" y="1269023"/>
                </a:lnTo>
                <a:lnTo>
                  <a:pt x="1181898" y="1239487"/>
                </a:lnTo>
                <a:lnTo>
                  <a:pt x="1226616" y="1206755"/>
                </a:lnTo>
                <a:lnTo>
                  <a:pt x="1268444" y="1171003"/>
                </a:lnTo>
                <a:lnTo>
                  <a:pt x="1307191" y="1132404"/>
                </a:lnTo>
                <a:lnTo>
                  <a:pt x="1342668" y="1091135"/>
                </a:lnTo>
                <a:lnTo>
                  <a:pt x="1374684" y="1047369"/>
                </a:lnTo>
                <a:lnTo>
                  <a:pt x="1403048" y="1001281"/>
                </a:lnTo>
                <a:lnTo>
                  <a:pt x="1427571" y="953047"/>
                </a:lnTo>
                <a:lnTo>
                  <a:pt x="1448062" y="902841"/>
                </a:lnTo>
                <a:lnTo>
                  <a:pt x="1464330" y="850839"/>
                </a:lnTo>
                <a:lnTo>
                  <a:pt x="1476186" y="797215"/>
                </a:lnTo>
                <a:lnTo>
                  <a:pt x="1483439" y="742143"/>
                </a:lnTo>
                <a:lnTo>
                  <a:pt x="1485900" y="685799"/>
                </a:lnTo>
                <a:lnTo>
                  <a:pt x="1483439" y="629559"/>
                </a:lnTo>
                <a:lnTo>
                  <a:pt x="1476186" y="574570"/>
                </a:lnTo>
                <a:lnTo>
                  <a:pt x="1464330" y="521008"/>
                </a:lnTo>
                <a:lnTo>
                  <a:pt x="1448062" y="469050"/>
                </a:lnTo>
                <a:lnTo>
                  <a:pt x="1427571" y="418873"/>
                </a:lnTo>
                <a:lnTo>
                  <a:pt x="1403048" y="370654"/>
                </a:lnTo>
                <a:lnTo>
                  <a:pt x="1374684" y="324568"/>
                </a:lnTo>
                <a:lnTo>
                  <a:pt x="1342668" y="280793"/>
                </a:lnTo>
                <a:lnTo>
                  <a:pt x="1307191" y="239506"/>
                </a:lnTo>
                <a:lnTo>
                  <a:pt x="1268444" y="200882"/>
                </a:lnTo>
                <a:lnTo>
                  <a:pt x="1226616" y="165098"/>
                </a:lnTo>
                <a:lnTo>
                  <a:pt x="1181898" y="132331"/>
                </a:lnTo>
                <a:lnTo>
                  <a:pt x="1134480" y="102758"/>
                </a:lnTo>
                <a:lnTo>
                  <a:pt x="1084553" y="76555"/>
                </a:lnTo>
                <a:lnTo>
                  <a:pt x="1032307" y="53899"/>
                </a:lnTo>
                <a:lnTo>
                  <a:pt x="977932" y="34966"/>
                </a:lnTo>
                <a:lnTo>
                  <a:pt x="921618" y="19933"/>
                </a:lnTo>
                <a:lnTo>
                  <a:pt x="863557" y="8977"/>
                </a:lnTo>
                <a:lnTo>
                  <a:pt x="803937" y="2273"/>
                </a:lnTo>
                <a:lnTo>
                  <a:pt x="742950" y="0"/>
                </a:lnTo>
                <a:lnTo>
                  <a:pt x="682065" y="2273"/>
                </a:lnTo>
                <a:lnTo>
                  <a:pt x="622528" y="8977"/>
                </a:lnTo>
                <a:lnTo>
                  <a:pt x="564528" y="19933"/>
                </a:lnTo>
                <a:lnTo>
                  <a:pt x="508260" y="34966"/>
                </a:lnTo>
                <a:lnTo>
                  <a:pt x="453913" y="53899"/>
                </a:lnTo>
                <a:lnTo>
                  <a:pt x="401682" y="76555"/>
                </a:lnTo>
                <a:lnTo>
                  <a:pt x="351757" y="102758"/>
                </a:lnTo>
                <a:lnTo>
                  <a:pt x="304330" y="132331"/>
                </a:lnTo>
                <a:lnTo>
                  <a:pt x="259594" y="165098"/>
                </a:lnTo>
                <a:lnTo>
                  <a:pt x="217741" y="200882"/>
                </a:lnTo>
                <a:lnTo>
                  <a:pt x="178962" y="239506"/>
                </a:lnTo>
                <a:lnTo>
                  <a:pt x="143451" y="280793"/>
                </a:lnTo>
                <a:lnTo>
                  <a:pt x="111397" y="324568"/>
                </a:lnTo>
                <a:lnTo>
                  <a:pt x="82995" y="370654"/>
                </a:lnTo>
                <a:lnTo>
                  <a:pt x="58435" y="418873"/>
                </a:lnTo>
                <a:lnTo>
                  <a:pt x="37911" y="469050"/>
                </a:lnTo>
                <a:lnTo>
                  <a:pt x="21612" y="521008"/>
                </a:lnTo>
                <a:lnTo>
                  <a:pt x="9733" y="574570"/>
                </a:lnTo>
                <a:lnTo>
                  <a:pt x="2465" y="629559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937504" y="4794503"/>
            <a:ext cx="1498854" cy="1384554"/>
          </a:xfrm>
          <a:custGeom>
            <a:avLst/>
            <a:gdLst/>
            <a:ahLst/>
            <a:cxnLst/>
            <a:rect l="l" t="t" r="r" b="b"/>
            <a:pathLst>
              <a:path w="1498854" h="1384553">
                <a:moveTo>
                  <a:pt x="1498854" y="691896"/>
                </a:moveTo>
                <a:lnTo>
                  <a:pt x="1498854" y="688848"/>
                </a:lnTo>
                <a:lnTo>
                  <a:pt x="1498715" y="688709"/>
                </a:lnTo>
                <a:lnTo>
                  <a:pt x="1495806" y="685800"/>
                </a:lnTo>
                <a:lnTo>
                  <a:pt x="1498854" y="691896"/>
                </a:lnTo>
                <a:close/>
              </a:path>
              <a:path w="1498854" h="1384553">
                <a:moveTo>
                  <a:pt x="1485900" y="691896"/>
                </a:moveTo>
                <a:lnTo>
                  <a:pt x="1491996" y="685800"/>
                </a:lnTo>
                <a:lnTo>
                  <a:pt x="1485900" y="675132"/>
                </a:lnTo>
                <a:lnTo>
                  <a:pt x="1485900" y="691896"/>
                </a:lnTo>
                <a:close/>
              </a:path>
              <a:path w="1498854" h="1384553">
                <a:moveTo>
                  <a:pt x="1498854" y="692658"/>
                </a:moveTo>
                <a:lnTo>
                  <a:pt x="1498854" y="691896"/>
                </a:lnTo>
                <a:lnTo>
                  <a:pt x="1491996" y="698754"/>
                </a:lnTo>
                <a:lnTo>
                  <a:pt x="1495901" y="751263"/>
                </a:lnTo>
                <a:lnTo>
                  <a:pt x="1498854" y="692658"/>
                </a:lnTo>
                <a:close/>
              </a:path>
              <a:path w="1498854" h="1384553">
                <a:moveTo>
                  <a:pt x="745998" y="1384554"/>
                </a:moveTo>
                <a:lnTo>
                  <a:pt x="749046" y="1384554"/>
                </a:lnTo>
                <a:lnTo>
                  <a:pt x="742950" y="1378458"/>
                </a:lnTo>
                <a:lnTo>
                  <a:pt x="742950" y="1374648"/>
                </a:lnTo>
                <a:lnTo>
                  <a:pt x="745998" y="1371600"/>
                </a:lnTo>
                <a:lnTo>
                  <a:pt x="729996" y="1371600"/>
                </a:lnTo>
                <a:lnTo>
                  <a:pt x="674952" y="1368543"/>
                </a:lnTo>
                <a:lnTo>
                  <a:pt x="620619" y="1361611"/>
                </a:lnTo>
                <a:lnTo>
                  <a:pt x="563750" y="1363146"/>
                </a:lnTo>
                <a:lnTo>
                  <a:pt x="618228" y="1374112"/>
                </a:lnTo>
                <a:lnTo>
                  <a:pt x="673714" y="1381286"/>
                </a:lnTo>
                <a:lnTo>
                  <a:pt x="742950" y="1381506"/>
                </a:lnTo>
                <a:lnTo>
                  <a:pt x="745998" y="1384554"/>
                </a:lnTo>
                <a:close/>
              </a:path>
              <a:path w="1498854" h="1384553">
                <a:moveTo>
                  <a:pt x="755904" y="1381506"/>
                </a:moveTo>
                <a:lnTo>
                  <a:pt x="752856" y="1384554"/>
                </a:lnTo>
                <a:lnTo>
                  <a:pt x="768858" y="1384554"/>
                </a:lnTo>
                <a:lnTo>
                  <a:pt x="826044" y="1381238"/>
                </a:lnTo>
                <a:lnTo>
                  <a:pt x="755904" y="1378458"/>
                </a:lnTo>
                <a:lnTo>
                  <a:pt x="749046" y="1384554"/>
                </a:lnTo>
                <a:lnTo>
                  <a:pt x="752856" y="1384554"/>
                </a:lnTo>
                <a:lnTo>
                  <a:pt x="755904" y="1381506"/>
                </a:lnTo>
                <a:close/>
              </a:path>
              <a:path w="1498854" h="1384553">
                <a:moveTo>
                  <a:pt x="755904" y="1374648"/>
                </a:moveTo>
                <a:lnTo>
                  <a:pt x="749046" y="1384554"/>
                </a:lnTo>
                <a:lnTo>
                  <a:pt x="755904" y="1378458"/>
                </a:lnTo>
                <a:lnTo>
                  <a:pt x="826044" y="1381238"/>
                </a:lnTo>
                <a:lnTo>
                  <a:pt x="882407" y="1373865"/>
                </a:lnTo>
                <a:lnTo>
                  <a:pt x="755904" y="1374648"/>
                </a:lnTo>
                <a:close/>
              </a:path>
              <a:path w="1498854" h="1384553">
                <a:moveTo>
                  <a:pt x="742950" y="1381506"/>
                </a:moveTo>
                <a:lnTo>
                  <a:pt x="673714" y="1381286"/>
                </a:lnTo>
                <a:lnTo>
                  <a:pt x="729996" y="1384554"/>
                </a:lnTo>
                <a:lnTo>
                  <a:pt x="745998" y="1384554"/>
                </a:lnTo>
                <a:lnTo>
                  <a:pt x="742950" y="1381506"/>
                </a:lnTo>
                <a:close/>
              </a:path>
              <a:path w="1498854" h="1384553">
                <a:moveTo>
                  <a:pt x="569766" y="33042"/>
                </a:moveTo>
                <a:lnTo>
                  <a:pt x="622335" y="22699"/>
                </a:lnTo>
                <a:lnTo>
                  <a:pt x="675813" y="15967"/>
                </a:lnTo>
                <a:lnTo>
                  <a:pt x="729996" y="12954"/>
                </a:lnTo>
                <a:lnTo>
                  <a:pt x="768858" y="12954"/>
                </a:lnTo>
                <a:lnTo>
                  <a:pt x="823086" y="16007"/>
                </a:lnTo>
                <a:lnTo>
                  <a:pt x="876603" y="22777"/>
                </a:lnTo>
                <a:lnTo>
                  <a:pt x="929206" y="33154"/>
                </a:lnTo>
                <a:lnTo>
                  <a:pt x="980689" y="47033"/>
                </a:lnTo>
                <a:lnTo>
                  <a:pt x="1030847" y="64305"/>
                </a:lnTo>
                <a:lnTo>
                  <a:pt x="1079476" y="84863"/>
                </a:lnTo>
                <a:lnTo>
                  <a:pt x="1126371" y="108600"/>
                </a:lnTo>
                <a:lnTo>
                  <a:pt x="1171328" y="135408"/>
                </a:lnTo>
                <a:lnTo>
                  <a:pt x="1214142" y="165181"/>
                </a:lnTo>
                <a:lnTo>
                  <a:pt x="1254609" y="197810"/>
                </a:lnTo>
                <a:lnTo>
                  <a:pt x="1292523" y="233189"/>
                </a:lnTo>
                <a:lnTo>
                  <a:pt x="1327680" y="271209"/>
                </a:lnTo>
                <a:lnTo>
                  <a:pt x="1359876" y="311765"/>
                </a:lnTo>
                <a:lnTo>
                  <a:pt x="1388906" y="354747"/>
                </a:lnTo>
                <a:lnTo>
                  <a:pt x="1414565" y="400050"/>
                </a:lnTo>
                <a:lnTo>
                  <a:pt x="1436649" y="447565"/>
                </a:lnTo>
                <a:lnTo>
                  <a:pt x="1454952" y="497186"/>
                </a:lnTo>
                <a:lnTo>
                  <a:pt x="1469272" y="548804"/>
                </a:lnTo>
                <a:lnTo>
                  <a:pt x="1479401" y="602313"/>
                </a:lnTo>
                <a:lnTo>
                  <a:pt x="1485138" y="657606"/>
                </a:lnTo>
                <a:lnTo>
                  <a:pt x="1485900" y="675132"/>
                </a:lnTo>
                <a:lnTo>
                  <a:pt x="1491996" y="685800"/>
                </a:lnTo>
                <a:lnTo>
                  <a:pt x="1485900" y="691896"/>
                </a:lnTo>
                <a:lnTo>
                  <a:pt x="1485900" y="692658"/>
                </a:lnTo>
                <a:lnTo>
                  <a:pt x="1483032" y="750289"/>
                </a:lnTo>
                <a:lnTo>
                  <a:pt x="1475345" y="806179"/>
                </a:lnTo>
                <a:lnTo>
                  <a:pt x="1463061" y="860203"/>
                </a:lnTo>
                <a:lnTo>
                  <a:pt x="1446406" y="912234"/>
                </a:lnTo>
                <a:lnTo>
                  <a:pt x="1425603" y="962148"/>
                </a:lnTo>
                <a:lnTo>
                  <a:pt x="1400875" y="1009820"/>
                </a:lnTo>
                <a:lnTo>
                  <a:pt x="1372448" y="1055124"/>
                </a:lnTo>
                <a:lnTo>
                  <a:pt x="1340545" y="1097934"/>
                </a:lnTo>
                <a:lnTo>
                  <a:pt x="1305389" y="1138126"/>
                </a:lnTo>
                <a:lnTo>
                  <a:pt x="1267205" y="1175575"/>
                </a:lnTo>
                <a:lnTo>
                  <a:pt x="1226218" y="1210155"/>
                </a:lnTo>
                <a:lnTo>
                  <a:pt x="1182650" y="1241740"/>
                </a:lnTo>
                <a:lnTo>
                  <a:pt x="1136726" y="1270206"/>
                </a:lnTo>
                <a:lnTo>
                  <a:pt x="1088669" y="1295427"/>
                </a:lnTo>
                <a:lnTo>
                  <a:pt x="1038704" y="1317278"/>
                </a:lnTo>
                <a:lnTo>
                  <a:pt x="987055" y="1335634"/>
                </a:lnTo>
                <a:lnTo>
                  <a:pt x="933946" y="1350370"/>
                </a:lnTo>
                <a:lnTo>
                  <a:pt x="879600" y="1361359"/>
                </a:lnTo>
                <a:lnTo>
                  <a:pt x="824242" y="1368478"/>
                </a:lnTo>
                <a:lnTo>
                  <a:pt x="768096" y="1371600"/>
                </a:lnTo>
                <a:lnTo>
                  <a:pt x="745998" y="1371600"/>
                </a:lnTo>
                <a:lnTo>
                  <a:pt x="742950" y="1374648"/>
                </a:lnTo>
                <a:lnTo>
                  <a:pt x="742950" y="1378458"/>
                </a:lnTo>
                <a:lnTo>
                  <a:pt x="749046" y="1384554"/>
                </a:lnTo>
                <a:lnTo>
                  <a:pt x="755904" y="1374648"/>
                </a:lnTo>
                <a:lnTo>
                  <a:pt x="882407" y="1373865"/>
                </a:lnTo>
                <a:lnTo>
                  <a:pt x="937721" y="1362562"/>
                </a:lnTo>
                <a:lnTo>
                  <a:pt x="991759" y="1347456"/>
                </a:lnTo>
                <a:lnTo>
                  <a:pt x="1044297" y="1328674"/>
                </a:lnTo>
                <a:lnTo>
                  <a:pt x="1095108" y="1306346"/>
                </a:lnTo>
                <a:lnTo>
                  <a:pt x="1143968" y="1280597"/>
                </a:lnTo>
                <a:lnTo>
                  <a:pt x="1190649" y="1251555"/>
                </a:lnTo>
                <a:lnTo>
                  <a:pt x="1234928" y="1219349"/>
                </a:lnTo>
                <a:lnTo>
                  <a:pt x="1276578" y="1184105"/>
                </a:lnTo>
                <a:lnTo>
                  <a:pt x="1315374" y="1145951"/>
                </a:lnTo>
                <a:lnTo>
                  <a:pt x="1351089" y="1105014"/>
                </a:lnTo>
                <a:lnTo>
                  <a:pt x="1383499" y="1061423"/>
                </a:lnTo>
                <a:lnTo>
                  <a:pt x="1412377" y="1015304"/>
                </a:lnTo>
                <a:lnTo>
                  <a:pt x="1437498" y="966785"/>
                </a:lnTo>
                <a:lnTo>
                  <a:pt x="1458637" y="915994"/>
                </a:lnTo>
                <a:lnTo>
                  <a:pt x="1475568" y="863058"/>
                </a:lnTo>
                <a:lnTo>
                  <a:pt x="1488064" y="808105"/>
                </a:lnTo>
                <a:lnTo>
                  <a:pt x="1495901" y="751263"/>
                </a:lnTo>
                <a:lnTo>
                  <a:pt x="1491996" y="698754"/>
                </a:lnTo>
                <a:lnTo>
                  <a:pt x="1485900" y="695706"/>
                </a:lnTo>
                <a:lnTo>
                  <a:pt x="1488948" y="698754"/>
                </a:lnTo>
                <a:lnTo>
                  <a:pt x="1485900" y="695706"/>
                </a:lnTo>
                <a:lnTo>
                  <a:pt x="1491996" y="698754"/>
                </a:lnTo>
                <a:lnTo>
                  <a:pt x="1498854" y="691896"/>
                </a:lnTo>
                <a:lnTo>
                  <a:pt x="1495806" y="685800"/>
                </a:lnTo>
                <a:lnTo>
                  <a:pt x="1498715" y="688709"/>
                </a:lnTo>
                <a:lnTo>
                  <a:pt x="1491752" y="600618"/>
                </a:lnTo>
                <a:lnTo>
                  <a:pt x="1481641" y="546182"/>
                </a:lnTo>
                <a:lnTo>
                  <a:pt x="1467213" y="493649"/>
                </a:lnTo>
                <a:lnTo>
                  <a:pt x="1448681" y="443129"/>
                </a:lnTo>
                <a:lnTo>
                  <a:pt x="1426259" y="394735"/>
                </a:lnTo>
                <a:lnTo>
                  <a:pt x="1400162" y="348578"/>
                </a:lnTo>
                <a:lnTo>
                  <a:pt x="1370604" y="304771"/>
                </a:lnTo>
                <a:lnTo>
                  <a:pt x="1337799" y="263425"/>
                </a:lnTo>
                <a:lnTo>
                  <a:pt x="1301961" y="224653"/>
                </a:lnTo>
                <a:lnTo>
                  <a:pt x="1263305" y="188566"/>
                </a:lnTo>
                <a:lnTo>
                  <a:pt x="1222045" y="155276"/>
                </a:lnTo>
                <a:lnTo>
                  <a:pt x="1178394" y="124895"/>
                </a:lnTo>
                <a:lnTo>
                  <a:pt x="1132568" y="97535"/>
                </a:lnTo>
                <a:lnTo>
                  <a:pt x="1084780" y="73308"/>
                </a:lnTo>
                <a:lnTo>
                  <a:pt x="1035245" y="52325"/>
                </a:lnTo>
                <a:lnTo>
                  <a:pt x="984177" y="34699"/>
                </a:lnTo>
                <a:lnTo>
                  <a:pt x="931790" y="20542"/>
                </a:lnTo>
                <a:lnTo>
                  <a:pt x="878298" y="9965"/>
                </a:lnTo>
                <a:lnTo>
                  <a:pt x="823916" y="3080"/>
                </a:lnTo>
                <a:lnTo>
                  <a:pt x="768858" y="0"/>
                </a:lnTo>
                <a:lnTo>
                  <a:pt x="729996" y="0"/>
                </a:lnTo>
                <a:lnTo>
                  <a:pt x="674757" y="3122"/>
                </a:lnTo>
                <a:lnTo>
                  <a:pt x="620249" y="10040"/>
                </a:lnTo>
                <a:lnTo>
                  <a:pt x="566679" y="20641"/>
                </a:lnTo>
                <a:lnTo>
                  <a:pt x="514254" y="34814"/>
                </a:lnTo>
                <a:lnTo>
                  <a:pt x="463184" y="52448"/>
                </a:lnTo>
                <a:lnTo>
                  <a:pt x="413674" y="73433"/>
                </a:lnTo>
                <a:lnTo>
                  <a:pt x="365933" y="97658"/>
                </a:lnTo>
                <a:lnTo>
                  <a:pt x="320169" y="125010"/>
                </a:lnTo>
                <a:lnTo>
                  <a:pt x="276589" y="155380"/>
                </a:lnTo>
                <a:lnTo>
                  <a:pt x="235400" y="188656"/>
                </a:lnTo>
                <a:lnTo>
                  <a:pt x="196812" y="224728"/>
                </a:lnTo>
                <a:lnTo>
                  <a:pt x="161030" y="263484"/>
                </a:lnTo>
                <a:lnTo>
                  <a:pt x="128264" y="304813"/>
                </a:lnTo>
                <a:lnTo>
                  <a:pt x="98720" y="348604"/>
                </a:lnTo>
                <a:lnTo>
                  <a:pt x="72606" y="394747"/>
                </a:lnTo>
                <a:lnTo>
                  <a:pt x="50131" y="443130"/>
                </a:lnTo>
                <a:lnTo>
                  <a:pt x="31501" y="493642"/>
                </a:lnTo>
                <a:lnTo>
                  <a:pt x="16924" y="546172"/>
                </a:lnTo>
                <a:lnTo>
                  <a:pt x="6608" y="600610"/>
                </a:lnTo>
                <a:lnTo>
                  <a:pt x="761" y="656844"/>
                </a:lnTo>
                <a:lnTo>
                  <a:pt x="0" y="674370"/>
                </a:lnTo>
                <a:lnTo>
                  <a:pt x="0" y="710184"/>
                </a:lnTo>
                <a:lnTo>
                  <a:pt x="4486" y="767683"/>
                </a:lnTo>
                <a:lnTo>
                  <a:pt x="13629" y="823382"/>
                </a:lnTo>
                <a:lnTo>
                  <a:pt x="27216" y="877163"/>
                </a:lnTo>
                <a:lnTo>
                  <a:pt x="45031" y="928908"/>
                </a:lnTo>
                <a:lnTo>
                  <a:pt x="66859" y="978501"/>
                </a:lnTo>
                <a:lnTo>
                  <a:pt x="92486" y="1025825"/>
                </a:lnTo>
                <a:lnTo>
                  <a:pt x="121698" y="1070762"/>
                </a:lnTo>
                <a:lnTo>
                  <a:pt x="154280" y="1113196"/>
                </a:lnTo>
                <a:lnTo>
                  <a:pt x="190017" y="1153010"/>
                </a:lnTo>
                <a:lnTo>
                  <a:pt x="228695" y="1190086"/>
                </a:lnTo>
                <a:lnTo>
                  <a:pt x="270098" y="1224308"/>
                </a:lnTo>
                <a:lnTo>
                  <a:pt x="314014" y="1255559"/>
                </a:lnTo>
                <a:lnTo>
                  <a:pt x="360226" y="1283721"/>
                </a:lnTo>
                <a:lnTo>
                  <a:pt x="408520" y="1308678"/>
                </a:lnTo>
                <a:lnTo>
                  <a:pt x="458682" y="1330313"/>
                </a:lnTo>
                <a:lnTo>
                  <a:pt x="510497" y="1348508"/>
                </a:lnTo>
                <a:lnTo>
                  <a:pt x="563750" y="1363146"/>
                </a:lnTo>
                <a:lnTo>
                  <a:pt x="620619" y="1361611"/>
                </a:lnTo>
                <a:lnTo>
                  <a:pt x="567213" y="1350921"/>
                </a:lnTo>
                <a:lnTo>
                  <a:pt x="514953" y="1336593"/>
                </a:lnTo>
                <a:lnTo>
                  <a:pt x="464058" y="1318744"/>
                </a:lnTo>
                <a:lnTo>
                  <a:pt x="414746" y="1297494"/>
                </a:lnTo>
                <a:lnTo>
                  <a:pt x="367236" y="1272963"/>
                </a:lnTo>
                <a:lnTo>
                  <a:pt x="321746" y="1245267"/>
                </a:lnTo>
                <a:lnTo>
                  <a:pt x="278495" y="1214527"/>
                </a:lnTo>
                <a:lnTo>
                  <a:pt x="237701" y="1180861"/>
                </a:lnTo>
                <a:lnTo>
                  <a:pt x="199582" y="1144389"/>
                </a:lnTo>
                <a:lnTo>
                  <a:pt x="164357" y="1105227"/>
                </a:lnTo>
                <a:lnTo>
                  <a:pt x="132244" y="1063497"/>
                </a:lnTo>
                <a:lnTo>
                  <a:pt x="103463" y="1019316"/>
                </a:lnTo>
                <a:lnTo>
                  <a:pt x="78230" y="972803"/>
                </a:lnTo>
                <a:lnTo>
                  <a:pt x="56765" y="924078"/>
                </a:lnTo>
                <a:lnTo>
                  <a:pt x="39287" y="873258"/>
                </a:lnTo>
                <a:lnTo>
                  <a:pt x="26013" y="820463"/>
                </a:lnTo>
                <a:lnTo>
                  <a:pt x="17163" y="765811"/>
                </a:lnTo>
                <a:lnTo>
                  <a:pt x="12954" y="709422"/>
                </a:lnTo>
                <a:lnTo>
                  <a:pt x="12954" y="674370"/>
                </a:lnTo>
                <a:lnTo>
                  <a:pt x="19481" y="601615"/>
                </a:lnTo>
                <a:lnTo>
                  <a:pt x="29640" y="548164"/>
                </a:lnTo>
                <a:lnTo>
                  <a:pt x="43986" y="496599"/>
                </a:lnTo>
                <a:lnTo>
                  <a:pt x="62314" y="447026"/>
                </a:lnTo>
                <a:lnTo>
                  <a:pt x="84420" y="399555"/>
                </a:lnTo>
                <a:lnTo>
                  <a:pt x="110099" y="354293"/>
                </a:lnTo>
                <a:lnTo>
                  <a:pt x="139146" y="311348"/>
                </a:lnTo>
                <a:lnTo>
                  <a:pt x="171356" y="270827"/>
                </a:lnTo>
                <a:lnTo>
                  <a:pt x="206523" y="232839"/>
                </a:lnTo>
                <a:lnTo>
                  <a:pt x="244444" y="197491"/>
                </a:lnTo>
                <a:lnTo>
                  <a:pt x="284913" y="164891"/>
                </a:lnTo>
                <a:lnTo>
                  <a:pt x="327726" y="135147"/>
                </a:lnTo>
                <a:lnTo>
                  <a:pt x="372677" y="108367"/>
                </a:lnTo>
                <a:lnTo>
                  <a:pt x="419561" y="84659"/>
                </a:lnTo>
                <a:lnTo>
                  <a:pt x="468174" y="64130"/>
                </a:lnTo>
                <a:lnTo>
                  <a:pt x="518311" y="46889"/>
                </a:lnTo>
                <a:lnTo>
                  <a:pt x="569766" y="330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54429" y="2204466"/>
            <a:ext cx="4709160" cy="1459230"/>
          </a:xfrm>
          <a:custGeom>
            <a:avLst/>
            <a:gdLst/>
            <a:ahLst/>
            <a:cxnLst/>
            <a:rect l="l" t="t" r="r" b="b"/>
            <a:pathLst>
              <a:path w="4709160" h="1459230">
                <a:moveTo>
                  <a:pt x="0" y="1447800"/>
                </a:moveTo>
                <a:lnTo>
                  <a:pt x="3810" y="1459230"/>
                </a:lnTo>
                <a:lnTo>
                  <a:pt x="4709160" y="11429"/>
                </a:lnTo>
                <a:lnTo>
                  <a:pt x="4705350" y="0"/>
                </a:lnTo>
                <a:lnTo>
                  <a:pt x="0" y="1447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3667" y="4719066"/>
            <a:ext cx="4544568" cy="1764029"/>
          </a:xfrm>
          <a:custGeom>
            <a:avLst/>
            <a:gdLst/>
            <a:ahLst/>
            <a:cxnLst/>
            <a:rect l="l" t="t" r="r" b="b"/>
            <a:pathLst>
              <a:path w="4544568" h="1764029">
                <a:moveTo>
                  <a:pt x="4571" y="0"/>
                </a:moveTo>
                <a:lnTo>
                  <a:pt x="0" y="11430"/>
                </a:lnTo>
                <a:lnTo>
                  <a:pt x="4539996" y="1764029"/>
                </a:lnTo>
                <a:lnTo>
                  <a:pt x="4544568" y="1752599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52500" y="2743200"/>
            <a:ext cx="76200" cy="914400"/>
          </a:xfrm>
          <a:custGeom>
            <a:avLst/>
            <a:gdLst/>
            <a:ahLst/>
            <a:cxnLst/>
            <a:rect l="l" t="t" r="r" b="b"/>
            <a:pathLst>
              <a:path w="76200" h="914400">
                <a:moveTo>
                  <a:pt x="44958" y="64008"/>
                </a:moveTo>
                <a:lnTo>
                  <a:pt x="32004" y="64008"/>
                </a:lnTo>
                <a:lnTo>
                  <a:pt x="32004" y="851154"/>
                </a:lnTo>
                <a:lnTo>
                  <a:pt x="38100" y="914400"/>
                </a:lnTo>
                <a:lnTo>
                  <a:pt x="76200" y="838200"/>
                </a:lnTo>
                <a:lnTo>
                  <a:pt x="44958" y="851154"/>
                </a:lnTo>
                <a:lnTo>
                  <a:pt x="44958" y="64008"/>
                </a:lnTo>
                <a:close/>
              </a:path>
              <a:path w="76200" h="914400">
                <a:moveTo>
                  <a:pt x="32004" y="851154"/>
                </a:moveTo>
                <a:lnTo>
                  <a:pt x="32003" y="838199"/>
                </a:lnTo>
                <a:lnTo>
                  <a:pt x="0" y="838200"/>
                </a:lnTo>
                <a:lnTo>
                  <a:pt x="38100" y="914400"/>
                </a:lnTo>
                <a:lnTo>
                  <a:pt x="32004" y="851154"/>
                </a:lnTo>
                <a:close/>
              </a:path>
              <a:path w="76200" h="914400">
                <a:moveTo>
                  <a:pt x="44958" y="851154"/>
                </a:moveTo>
                <a:lnTo>
                  <a:pt x="76200" y="838200"/>
                </a:lnTo>
                <a:lnTo>
                  <a:pt x="44957" y="838199"/>
                </a:lnTo>
                <a:lnTo>
                  <a:pt x="44958" y="851154"/>
                </a:lnTo>
                <a:close/>
              </a:path>
              <a:path w="76200" h="914400">
                <a:moveTo>
                  <a:pt x="44957" y="76199"/>
                </a:moveTo>
                <a:lnTo>
                  <a:pt x="76200" y="76200"/>
                </a:lnTo>
                <a:lnTo>
                  <a:pt x="38100" y="0"/>
                </a:lnTo>
                <a:lnTo>
                  <a:pt x="0" y="76200"/>
                </a:lnTo>
                <a:lnTo>
                  <a:pt x="32003" y="76199"/>
                </a:lnTo>
                <a:lnTo>
                  <a:pt x="32004" y="64008"/>
                </a:lnTo>
                <a:lnTo>
                  <a:pt x="44958" y="64008"/>
                </a:lnTo>
                <a:lnTo>
                  <a:pt x="44957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52500" y="4724400"/>
            <a:ext cx="76200" cy="914400"/>
          </a:xfrm>
          <a:custGeom>
            <a:avLst/>
            <a:gdLst/>
            <a:ahLst/>
            <a:cxnLst/>
            <a:rect l="l" t="t" r="r" b="b"/>
            <a:pathLst>
              <a:path w="76200" h="914400">
                <a:moveTo>
                  <a:pt x="44958" y="64008"/>
                </a:moveTo>
                <a:lnTo>
                  <a:pt x="32004" y="64008"/>
                </a:lnTo>
                <a:lnTo>
                  <a:pt x="32004" y="851154"/>
                </a:lnTo>
                <a:lnTo>
                  <a:pt x="38100" y="914400"/>
                </a:lnTo>
                <a:lnTo>
                  <a:pt x="76200" y="838200"/>
                </a:lnTo>
                <a:lnTo>
                  <a:pt x="44958" y="851154"/>
                </a:lnTo>
                <a:lnTo>
                  <a:pt x="44958" y="64008"/>
                </a:lnTo>
                <a:close/>
              </a:path>
              <a:path w="76200" h="914400">
                <a:moveTo>
                  <a:pt x="32004" y="851154"/>
                </a:moveTo>
                <a:lnTo>
                  <a:pt x="32003" y="838199"/>
                </a:lnTo>
                <a:lnTo>
                  <a:pt x="0" y="838200"/>
                </a:lnTo>
                <a:lnTo>
                  <a:pt x="38100" y="914400"/>
                </a:lnTo>
                <a:lnTo>
                  <a:pt x="32004" y="851154"/>
                </a:lnTo>
                <a:close/>
              </a:path>
              <a:path w="76200" h="914400">
                <a:moveTo>
                  <a:pt x="44958" y="851154"/>
                </a:moveTo>
                <a:lnTo>
                  <a:pt x="76200" y="838200"/>
                </a:lnTo>
                <a:lnTo>
                  <a:pt x="44957" y="838199"/>
                </a:lnTo>
                <a:lnTo>
                  <a:pt x="44958" y="851154"/>
                </a:lnTo>
                <a:close/>
              </a:path>
              <a:path w="76200" h="914400">
                <a:moveTo>
                  <a:pt x="44957" y="76199"/>
                </a:moveTo>
                <a:lnTo>
                  <a:pt x="76200" y="76200"/>
                </a:lnTo>
                <a:lnTo>
                  <a:pt x="38100" y="0"/>
                </a:lnTo>
                <a:lnTo>
                  <a:pt x="0" y="76200"/>
                </a:lnTo>
                <a:lnTo>
                  <a:pt x="32003" y="76199"/>
                </a:lnTo>
                <a:lnTo>
                  <a:pt x="32004" y="64008"/>
                </a:lnTo>
                <a:lnTo>
                  <a:pt x="44958" y="64008"/>
                </a:lnTo>
                <a:lnTo>
                  <a:pt x="44957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16890" y="835190"/>
            <a:ext cx="2454640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Strukture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0849" y="835190"/>
            <a:ext cx="2556733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Komputer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46765" y="835190"/>
            <a:ext cx="246227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-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1580" y="835190"/>
            <a:ext cx="1033571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Top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44471" y="835190"/>
            <a:ext cx="1439748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Level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2052" y="6443875"/>
            <a:ext cx="250102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spc="4" dirty="0">
                <a:solidFill>
                  <a:srgbClr val="5E564E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83E4CA6-6ABA-45CB-96DE-83B69BDCD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" y="1918145"/>
            <a:ext cx="9134475" cy="48482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10050" y="2057400"/>
            <a:ext cx="5118354" cy="4648200"/>
          </a:xfrm>
          <a:custGeom>
            <a:avLst/>
            <a:gdLst/>
            <a:ahLst/>
            <a:cxnLst/>
            <a:rect l="l" t="t" r="r" b="b"/>
            <a:pathLst>
              <a:path w="5118354" h="4648200">
                <a:moveTo>
                  <a:pt x="0" y="2324100"/>
                </a:moveTo>
                <a:lnTo>
                  <a:pt x="8485" y="2514767"/>
                </a:lnTo>
                <a:lnTo>
                  <a:pt x="33502" y="2701179"/>
                </a:lnTo>
                <a:lnTo>
                  <a:pt x="74393" y="2882739"/>
                </a:lnTo>
                <a:lnTo>
                  <a:pt x="130497" y="3058850"/>
                </a:lnTo>
                <a:lnTo>
                  <a:pt x="201156" y="3228915"/>
                </a:lnTo>
                <a:lnTo>
                  <a:pt x="285711" y="3392336"/>
                </a:lnTo>
                <a:lnTo>
                  <a:pt x="383503" y="3548516"/>
                </a:lnTo>
                <a:lnTo>
                  <a:pt x="493873" y="3696858"/>
                </a:lnTo>
                <a:lnTo>
                  <a:pt x="616163" y="3836764"/>
                </a:lnTo>
                <a:lnTo>
                  <a:pt x="749712" y="3967638"/>
                </a:lnTo>
                <a:lnTo>
                  <a:pt x="893863" y="4088882"/>
                </a:lnTo>
                <a:lnTo>
                  <a:pt x="1047957" y="4199900"/>
                </a:lnTo>
                <a:lnTo>
                  <a:pt x="1211334" y="4300093"/>
                </a:lnTo>
                <a:lnTo>
                  <a:pt x="1383335" y="4388864"/>
                </a:lnTo>
                <a:lnTo>
                  <a:pt x="1563302" y="4465617"/>
                </a:lnTo>
                <a:lnTo>
                  <a:pt x="1750576" y="4529754"/>
                </a:lnTo>
                <a:lnTo>
                  <a:pt x="1944497" y="4580678"/>
                </a:lnTo>
                <a:lnTo>
                  <a:pt x="2144407" y="4617792"/>
                </a:lnTo>
                <a:lnTo>
                  <a:pt x="2349647" y="4640498"/>
                </a:lnTo>
                <a:lnTo>
                  <a:pt x="2559558" y="4648200"/>
                </a:lnTo>
                <a:lnTo>
                  <a:pt x="2769463" y="4640498"/>
                </a:lnTo>
                <a:lnTo>
                  <a:pt x="2974687" y="4617792"/>
                </a:lnTo>
                <a:lnTo>
                  <a:pt x="3174572" y="4580678"/>
                </a:lnTo>
                <a:lnTo>
                  <a:pt x="3368460" y="4529754"/>
                </a:lnTo>
                <a:lnTo>
                  <a:pt x="3555694" y="4465617"/>
                </a:lnTo>
                <a:lnTo>
                  <a:pt x="3735615" y="4388864"/>
                </a:lnTo>
                <a:lnTo>
                  <a:pt x="3907567" y="4300093"/>
                </a:lnTo>
                <a:lnTo>
                  <a:pt x="4070890" y="4199900"/>
                </a:lnTo>
                <a:lnTo>
                  <a:pt x="4224928" y="4088882"/>
                </a:lnTo>
                <a:lnTo>
                  <a:pt x="4369022" y="3967638"/>
                </a:lnTo>
                <a:lnTo>
                  <a:pt x="4502515" y="3836764"/>
                </a:lnTo>
                <a:lnTo>
                  <a:pt x="4624748" y="3696858"/>
                </a:lnTo>
                <a:lnTo>
                  <a:pt x="4735065" y="3548516"/>
                </a:lnTo>
                <a:lnTo>
                  <a:pt x="4832807" y="3392336"/>
                </a:lnTo>
                <a:lnTo>
                  <a:pt x="4917316" y="3228915"/>
                </a:lnTo>
                <a:lnTo>
                  <a:pt x="4987936" y="3058850"/>
                </a:lnTo>
                <a:lnTo>
                  <a:pt x="5044007" y="2882739"/>
                </a:lnTo>
                <a:lnTo>
                  <a:pt x="5084872" y="2701179"/>
                </a:lnTo>
                <a:lnTo>
                  <a:pt x="5109873" y="2514767"/>
                </a:lnTo>
                <a:lnTo>
                  <a:pt x="5118354" y="2324099"/>
                </a:lnTo>
                <a:lnTo>
                  <a:pt x="5109873" y="2133535"/>
                </a:lnTo>
                <a:lnTo>
                  <a:pt x="5084872" y="1947205"/>
                </a:lnTo>
                <a:lnTo>
                  <a:pt x="5044007" y="1765707"/>
                </a:lnTo>
                <a:lnTo>
                  <a:pt x="4987936" y="1589641"/>
                </a:lnTo>
                <a:lnTo>
                  <a:pt x="4917316" y="1419605"/>
                </a:lnTo>
                <a:lnTo>
                  <a:pt x="4832807" y="1256199"/>
                </a:lnTo>
                <a:lnTo>
                  <a:pt x="4735065" y="1100021"/>
                </a:lnTo>
                <a:lnTo>
                  <a:pt x="4624748" y="951670"/>
                </a:lnTo>
                <a:lnTo>
                  <a:pt x="4502515" y="811746"/>
                </a:lnTo>
                <a:lnTo>
                  <a:pt x="4369022" y="680846"/>
                </a:lnTo>
                <a:lnTo>
                  <a:pt x="4224928" y="559571"/>
                </a:lnTo>
                <a:lnTo>
                  <a:pt x="4070890" y="448519"/>
                </a:lnTo>
                <a:lnTo>
                  <a:pt x="3907567" y="348288"/>
                </a:lnTo>
                <a:lnTo>
                  <a:pt x="3735615" y="259479"/>
                </a:lnTo>
                <a:lnTo>
                  <a:pt x="3555694" y="182689"/>
                </a:lnTo>
                <a:lnTo>
                  <a:pt x="3368460" y="118518"/>
                </a:lnTo>
                <a:lnTo>
                  <a:pt x="3174572" y="67565"/>
                </a:lnTo>
                <a:lnTo>
                  <a:pt x="2974687" y="30428"/>
                </a:lnTo>
                <a:lnTo>
                  <a:pt x="2769463" y="7706"/>
                </a:lnTo>
                <a:lnTo>
                  <a:pt x="2559558" y="0"/>
                </a:lnTo>
                <a:lnTo>
                  <a:pt x="2349647" y="7706"/>
                </a:lnTo>
                <a:lnTo>
                  <a:pt x="2144407" y="30428"/>
                </a:lnTo>
                <a:lnTo>
                  <a:pt x="1944497" y="67565"/>
                </a:lnTo>
                <a:lnTo>
                  <a:pt x="1750576" y="118518"/>
                </a:lnTo>
                <a:lnTo>
                  <a:pt x="1563302" y="182689"/>
                </a:lnTo>
                <a:lnTo>
                  <a:pt x="1383335" y="259479"/>
                </a:lnTo>
                <a:lnTo>
                  <a:pt x="1211334" y="348288"/>
                </a:lnTo>
                <a:lnTo>
                  <a:pt x="1047957" y="448519"/>
                </a:lnTo>
                <a:lnTo>
                  <a:pt x="893863" y="559571"/>
                </a:lnTo>
                <a:lnTo>
                  <a:pt x="749712" y="680847"/>
                </a:lnTo>
                <a:lnTo>
                  <a:pt x="616163" y="811746"/>
                </a:lnTo>
                <a:lnTo>
                  <a:pt x="493873" y="951670"/>
                </a:lnTo>
                <a:lnTo>
                  <a:pt x="383503" y="1100021"/>
                </a:lnTo>
                <a:lnTo>
                  <a:pt x="285711" y="1256199"/>
                </a:lnTo>
                <a:lnTo>
                  <a:pt x="201156" y="1419606"/>
                </a:lnTo>
                <a:lnTo>
                  <a:pt x="130497" y="1589641"/>
                </a:lnTo>
                <a:lnTo>
                  <a:pt x="74393" y="1765707"/>
                </a:lnTo>
                <a:lnTo>
                  <a:pt x="33502" y="1947205"/>
                </a:lnTo>
                <a:lnTo>
                  <a:pt x="8485" y="2133535"/>
                </a:lnTo>
                <a:lnTo>
                  <a:pt x="0" y="232410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03954" y="2051303"/>
            <a:ext cx="5130546" cy="4661154"/>
          </a:xfrm>
          <a:custGeom>
            <a:avLst/>
            <a:gdLst/>
            <a:ahLst/>
            <a:cxnLst/>
            <a:rect l="l" t="t" r="r" b="b"/>
            <a:pathLst>
              <a:path w="5130546" h="4661154">
                <a:moveTo>
                  <a:pt x="1660314" y="162991"/>
                </a:moveTo>
                <a:lnTo>
                  <a:pt x="1835205" y="108844"/>
                </a:lnTo>
                <a:lnTo>
                  <a:pt x="2013951" y="66427"/>
                </a:lnTo>
                <a:lnTo>
                  <a:pt x="2195785" y="36080"/>
                </a:lnTo>
                <a:lnTo>
                  <a:pt x="2379941" y="18142"/>
                </a:lnTo>
                <a:lnTo>
                  <a:pt x="2565654" y="12954"/>
                </a:lnTo>
                <a:lnTo>
                  <a:pt x="2631186" y="13716"/>
                </a:lnTo>
                <a:lnTo>
                  <a:pt x="2696718" y="16002"/>
                </a:lnTo>
                <a:lnTo>
                  <a:pt x="2878336" y="29454"/>
                </a:lnTo>
                <a:lnTo>
                  <a:pt x="3057893" y="55132"/>
                </a:lnTo>
                <a:lnTo>
                  <a:pt x="3234668" y="92688"/>
                </a:lnTo>
                <a:lnTo>
                  <a:pt x="3407939" y="141773"/>
                </a:lnTo>
                <a:lnTo>
                  <a:pt x="3576983" y="202040"/>
                </a:lnTo>
                <a:lnTo>
                  <a:pt x="3741080" y="273142"/>
                </a:lnTo>
                <a:lnTo>
                  <a:pt x="3899505" y="354729"/>
                </a:lnTo>
                <a:lnTo>
                  <a:pt x="4051539" y="446455"/>
                </a:lnTo>
                <a:lnTo>
                  <a:pt x="4196458" y="547971"/>
                </a:lnTo>
                <a:lnTo>
                  <a:pt x="4333541" y="658929"/>
                </a:lnTo>
                <a:lnTo>
                  <a:pt x="4462066" y="778983"/>
                </a:lnTo>
                <a:lnTo>
                  <a:pt x="4581311" y="907783"/>
                </a:lnTo>
                <a:lnTo>
                  <a:pt x="4690553" y="1044982"/>
                </a:lnTo>
                <a:lnTo>
                  <a:pt x="4789071" y="1190232"/>
                </a:lnTo>
                <a:lnTo>
                  <a:pt x="4876143" y="1343185"/>
                </a:lnTo>
                <a:lnTo>
                  <a:pt x="4951048" y="1503494"/>
                </a:lnTo>
                <a:lnTo>
                  <a:pt x="5013062" y="1670810"/>
                </a:lnTo>
                <a:lnTo>
                  <a:pt x="5061464" y="1844785"/>
                </a:lnTo>
                <a:lnTo>
                  <a:pt x="5095532" y="2025072"/>
                </a:lnTo>
                <a:lnTo>
                  <a:pt x="5114544" y="2211324"/>
                </a:lnTo>
                <a:lnTo>
                  <a:pt x="5117592" y="2270760"/>
                </a:lnTo>
                <a:lnTo>
                  <a:pt x="5118354" y="2330958"/>
                </a:lnTo>
                <a:lnTo>
                  <a:pt x="5117592" y="2390394"/>
                </a:lnTo>
                <a:lnTo>
                  <a:pt x="5114544" y="2449830"/>
                </a:lnTo>
                <a:lnTo>
                  <a:pt x="5094941" y="2639684"/>
                </a:lnTo>
                <a:lnTo>
                  <a:pt x="5059756" y="2823273"/>
                </a:lnTo>
                <a:lnTo>
                  <a:pt x="5009751" y="3000237"/>
                </a:lnTo>
                <a:lnTo>
                  <a:pt x="4945689" y="3170218"/>
                </a:lnTo>
                <a:lnTo>
                  <a:pt x="4868333" y="3332857"/>
                </a:lnTo>
                <a:lnTo>
                  <a:pt x="4778445" y="3487795"/>
                </a:lnTo>
                <a:lnTo>
                  <a:pt x="4676787" y="3634674"/>
                </a:lnTo>
                <a:lnTo>
                  <a:pt x="4564123" y="3773134"/>
                </a:lnTo>
                <a:lnTo>
                  <a:pt x="4441214" y="3902817"/>
                </a:lnTo>
                <a:lnTo>
                  <a:pt x="4308824" y="4023364"/>
                </a:lnTo>
                <a:lnTo>
                  <a:pt x="4167714" y="4134417"/>
                </a:lnTo>
                <a:lnTo>
                  <a:pt x="4018648" y="4235616"/>
                </a:lnTo>
                <a:lnTo>
                  <a:pt x="3862388" y="4326603"/>
                </a:lnTo>
                <a:lnTo>
                  <a:pt x="3699696" y="4407019"/>
                </a:lnTo>
                <a:lnTo>
                  <a:pt x="3531335" y="4476506"/>
                </a:lnTo>
                <a:lnTo>
                  <a:pt x="3358068" y="4534704"/>
                </a:lnTo>
                <a:lnTo>
                  <a:pt x="3180657" y="4581255"/>
                </a:lnTo>
                <a:lnTo>
                  <a:pt x="2999864" y="4615800"/>
                </a:lnTo>
                <a:lnTo>
                  <a:pt x="2816453" y="4637981"/>
                </a:lnTo>
                <a:lnTo>
                  <a:pt x="2631186" y="4647438"/>
                </a:lnTo>
                <a:lnTo>
                  <a:pt x="2565654" y="4648200"/>
                </a:lnTo>
                <a:lnTo>
                  <a:pt x="2499360" y="4647438"/>
                </a:lnTo>
                <a:lnTo>
                  <a:pt x="2317349" y="4638239"/>
                </a:lnTo>
                <a:lnTo>
                  <a:pt x="2137069" y="4616747"/>
                </a:lnTo>
                <a:lnTo>
                  <a:pt x="1959250" y="4583297"/>
                </a:lnTo>
                <a:lnTo>
                  <a:pt x="1784622" y="4538223"/>
                </a:lnTo>
                <a:lnTo>
                  <a:pt x="1613916" y="4481857"/>
                </a:lnTo>
                <a:lnTo>
                  <a:pt x="1447861" y="4414535"/>
                </a:lnTo>
                <a:lnTo>
                  <a:pt x="1287189" y="4336589"/>
                </a:lnTo>
                <a:lnTo>
                  <a:pt x="1132630" y="4248354"/>
                </a:lnTo>
                <a:lnTo>
                  <a:pt x="984914" y="4150164"/>
                </a:lnTo>
                <a:lnTo>
                  <a:pt x="844772" y="4042352"/>
                </a:lnTo>
                <a:lnTo>
                  <a:pt x="712933" y="3925253"/>
                </a:lnTo>
                <a:lnTo>
                  <a:pt x="590129" y="3799200"/>
                </a:lnTo>
                <a:lnTo>
                  <a:pt x="477089" y="3664527"/>
                </a:lnTo>
                <a:lnTo>
                  <a:pt x="374545" y="3521568"/>
                </a:lnTo>
                <a:lnTo>
                  <a:pt x="283225" y="3370656"/>
                </a:lnTo>
                <a:lnTo>
                  <a:pt x="203862" y="3212127"/>
                </a:lnTo>
                <a:lnTo>
                  <a:pt x="137185" y="3046313"/>
                </a:lnTo>
                <a:lnTo>
                  <a:pt x="83924" y="2873549"/>
                </a:lnTo>
                <a:lnTo>
                  <a:pt x="44810" y="2694167"/>
                </a:lnTo>
                <a:lnTo>
                  <a:pt x="20574" y="2508504"/>
                </a:lnTo>
                <a:lnTo>
                  <a:pt x="16002" y="2449830"/>
                </a:lnTo>
                <a:lnTo>
                  <a:pt x="13716" y="2390394"/>
                </a:lnTo>
                <a:lnTo>
                  <a:pt x="12954" y="2330196"/>
                </a:lnTo>
                <a:lnTo>
                  <a:pt x="13715" y="2270760"/>
                </a:lnTo>
                <a:lnTo>
                  <a:pt x="16001" y="2211324"/>
                </a:lnTo>
                <a:lnTo>
                  <a:pt x="20573" y="2151888"/>
                </a:lnTo>
                <a:lnTo>
                  <a:pt x="32375" y="1964229"/>
                </a:lnTo>
                <a:lnTo>
                  <a:pt x="7619" y="2151126"/>
                </a:lnTo>
                <a:lnTo>
                  <a:pt x="3809" y="2210562"/>
                </a:lnTo>
                <a:lnTo>
                  <a:pt x="761" y="2270760"/>
                </a:lnTo>
                <a:lnTo>
                  <a:pt x="0" y="2330196"/>
                </a:lnTo>
                <a:lnTo>
                  <a:pt x="0" y="2330958"/>
                </a:lnTo>
                <a:lnTo>
                  <a:pt x="762" y="2391156"/>
                </a:lnTo>
                <a:lnTo>
                  <a:pt x="3810" y="2450592"/>
                </a:lnTo>
                <a:lnTo>
                  <a:pt x="7620" y="2510028"/>
                </a:lnTo>
                <a:lnTo>
                  <a:pt x="32986" y="2700462"/>
                </a:lnTo>
                <a:lnTo>
                  <a:pt x="73739" y="2884210"/>
                </a:lnTo>
                <a:lnTo>
                  <a:pt x="129113" y="3060932"/>
                </a:lnTo>
                <a:lnTo>
                  <a:pt x="198343" y="3230288"/>
                </a:lnTo>
                <a:lnTo>
                  <a:pt x="280663" y="3391940"/>
                </a:lnTo>
                <a:lnTo>
                  <a:pt x="375307" y="3545546"/>
                </a:lnTo>
                <a:lnTo>
                  <a:pt x="481510" y="3690768"/>
                </a:lnTo>
                <a:lnTo>
                  <a:pt x="598507" y="3827266"/>
                </a:lnTo>
                <a:lnTo>
                  <a:pt x="725531" y="3954701"/>
                </a:lnTo>
                <a:lnTo>
                  <a:pt x="861817" y="4072732"/>
                </a:lnTo>
                <a:lnTo>
                  <a:pt x="1006599" y="4181021"/>
                </a:lnTo>
                <a:lnTo>
                  <a:pt x="1159112" y="4279227"/>
                </a:lnTo>
                <a:lnTo>
                  <a:pt x="1318591" y="4367011"/>
                </a:lnTo>
                <a:lnTo>
                  <a:pt x="1484269" y="4444033"/>
                </a:lnTo>
                <a:lnTo>
                  <a:pt x="1655381" y="4509954"/>
                </a:lnTo>
                <a:lnTo>
                  <a:pt x="1831161" y="4564434"/>
                </a:lnTo>
                <a:lnTo>
                  <a:pt x="2010844" y="4607134"/>
                </a:lnTo>
                <a:lnTo>
                  <a:pt x="2193664" y="4637713"/>
                </a:lnTo>
                <a:lnTo>
                  <a:pt x="2378856" y="4655833"/>
                </a:lnTo>
                <a:lnTo>
                  <a:pt x="2565654" y="4661154"/>
                </a:lnTo>
                <a:lnTo>
                  <a:pt x="2631948" y="4660392"/>
                </a:lnTo>
                <a:lnTo>
                  <a:pt x="2697480" y="4658106"/>
                </a:lnTo>
                <a:lnTo>
                  <a:pt x="2880278" y="4644383"/>
                </a:lnTo>
                <a:lnTo>
                  <a:pt x="3060923" y="4618414"/>
                </a:lnTo>
                <a:lnTo>
                  <a:pt x="3238698" y="4580545"/>
                </a:lnTo>
                <a:lnTo>
                  <a:pt x="3412887" y="4531121"/>
                </a:lnTo>
                <a:lnTo>
                  <a:pt x="3582772" y="4470487"/>
                </a:lnTo>
                <a:lnTo>
                  <a:pt x="3747639" y="4398988"/>
                </a:lnTo>
                <a:lnTo>
                  <a:pt x="3906769" y="4316970"/>
                </a:lnTo>
                <a:lnTo>
                  <a:pt x="4059447" y="4224778"/>
                </a:lnTo>
                <a:lnTo>
                  <a:pt x="4204956" y="4122757"/>
                </a:lnTo>
                <a:lnTo>
                  <a:pt x="4342580" y="4011253"/>
                </a:lnTo>
                <a:lnTo>
                  <a:pt x="4471602" y="3890611"/>
                </a:lnTo>
                <a:lnTo>
                  <a:pt x="4591306" y="3761176"/>
                </a:lnTo>
                <a:lnTo>
                  <a:pt x="4700975" y="3623294"/>
                </a:lnTo>
                <a:lnTo>
                  <a:pt x="4799893" y="3477309"/>
                </a:lnTo>
                <a:lnTo>
                  <a:pt x="4887342" y="3323567"/>
                </a:lnTo>
                <a:lnTo>
                  <a:pt x="4962608" y="3162414"/>
                </a:lnTo>
                <a:lnTo>
                  <a:pt x="5024973" y="2994195"/>
                </a:lnTo>
                <a:lnTo>
                  <a:pt x="5073720" y="2819254"/>
                </a:lnTo>
                <a:lnTo>
                  <a:pt x="5108134" y="2637938"/>
                </a:lnTo>
                <a:lnTo>
                  <a:pt x="5127498" y="2450591"/>
                </a:lnTo>
                <a:lnTo>
                  <a:pt x="5129784" y="2390394"/>
                </a:lnTo>
                <a:lnTo>
                  <a:pt x="5130546" y="2330196"/>
                </a:lnTo>
                <a:lnTo>
                  <a:pt x="5129784" y="2269997"/>
                </a:lnTo>
                <a:lnTo>
                  <a:pt x="5127498" y="2210562"/>
                </a:lnTo>
                <a:lnTo>
                  <a:pt x="5107495" y="2019607"/>
                </a:lnTo>
                <a:lnTo>
                  <a:pt x="5071943" y="1834993"/>
                </a:lnTo>
                <a:lnTo>
                  <a:pt x="5021596" y="1657072"/>
                </a:lnTo>
                <a:lnTo>
                  <a:pt x="4957206" y="1486201"/>
                </a:lnTo>
                <a:lnTo>
                  <a:pt x="4879527" y="1322734"/>
                </a:lnTo>
                <a:lnTo>
                  <a:pt x="4789312" y="1167027"/>
                </a:lnTo>
                <a:lnTo>
                  <a:pt x="4687315" y="1019434"/>
                </a:lnTo>
                <a:lnTo>
                  <a:pt x="4574289" y="880312"/>
                </a:lnTo>
                <a:lnTo>
                  <a:pt x="4450987" y="750014"/>
                </a:lnTo>
                <a:lnTo>
                  <a:pt x="4318163" y="628897"/>
                </a:lnTo>
                <a:lnTo>
                  <a:pt x="4176570" y="517315"/>
                </a:lnTo>
                <a:lnTo>
                  <a:pt x="4026962" y="415624"/>
                </a:lnTo>
                <a:lnTo>
                  <a:pt x="3870092" y="324178"/>
                </a:lnTo>
                <a:lnTo>
                  <a:pt x="3706713" y="243332"/>
                </a:lnTo>
                <a:lnTo>
                  <a:pt x="3537579" y="173443"/>
                </a:lnTo>
                <a:lnTo>
                  <a:pt x="3363443" y="114864"/>
                </a:lnTo>
                <a:lnTo>
                  <a:pt x="3185059" y="67951"/>
                </a:lnTo>
                <a:lnTo>
                  <a:pt x="3003179" y="33060"/>
                </a:lnTo>
                <a:lnTo>
                  <a:pt x="2818557" y="10545"/>
                </a:lnTo>
                <a:lnTo>
                  <a:pt x="2631948" y="762"/>
                </a:lnTo>
                <a:lnTo>
                  <a:pt x="2565654" y="0"/>
                </a:lnTo>
                <a:lnTo>
                  <a:pt x="2499360" y="762"/>
                </a:lnTo>
                <a:lnTo>
                  <a:pt x="2316010" y="10293"/>
                </a:lnTo>
                <a:lnTo>
                  <a:pt x="2134524" y="32098"/>
                </a:lnTo>
                <a:lnTo>
                  <a:pt x="1955620" y="65849"/>
                </a:lnTo>
                <a:lnTo>
                  <a:pt x="1780019" y="111221"/>
                </a:lnTo>
                <a:lnTo>
                  <a:pt x="1608443" y="167887"/>
                </a:lnTo>
                <a:lnTo>
                  <a:pt x="1660314" y="162991"/>
                </a:lnTo>
                <a:close/>
              </a:path>
              <a:path w="5130546" h="4661154">
                <a:moveTo>
                  <a:pt x="1660314" y="162991"/>
                </a:moveTo>
                <a:lnTo>
                  <a:pt x="1608443" y="167887"/>
                </a:lnTo>
                <a:lnTo>
                  <a:pt x="1441611" y="235519"/>
                </a:lnTo>
                <a:lnTo>
                  <a:pt x="1280244" y="313793"/>
                </a:lnTo>
                <a:lnTo>
                  <a:pt x="1125062" y="402381"/>
                </a:lnTo>
                <a:lnTo>
                  <a:pt x="976786" y="500957"/>
                </a:lnTo>
                <a:lnTo>
                  <a:pt x="836137" y="609195"/>
                </a:lnTo>
                <a:lnTo>
                  <a:pt x="703835" y="726767"/>
                </a:lnTo>
                <a:lnTo>
                  <a:pt x="580601" y="853348"/>
                </a:lnTo>
                <a:lnTo>
                  <a:pt x="467154" y="988611"/>
                </a:lnTo>
                <a:lnTo>
                  <a:pt x="364217" y="1132230"/>
                </a:lnTo>
                <a:lnTo>
                  <a:pt x="272508" y="1283877"/>
                </a:lnTo>
                <a:lnTo>
                  <a:pt x="192749" y="1443228"/>
                </a:lnTo>
                <a:lnTo>
                  <a:pt x="125660" y="1609954"/>
                </a:lnTo>
                <a:lnTo>
                  <a:pt x="71962" y="1783730"/>
                </a:lnTo>
                <a:lnTo>
                  <a:pt x="32375" y="1964229"/>
                </a:lnTo>
                <a:lnTo>
                  <a:pt x="20573" y="2151888"/>
                </a:lnTo>
                <a:lnTo>
                  <a:pt x="45692" y="1962541"/>
                </a:lnTo>
                <a:lnTo>
                  <a:pt x="86159" y="1779830"/>
                </a:lnTo>
                <a:lnTo>
                  <a:pt x="141209" y="1604095"/>
                </a:lnTo>
                <a:lnTo>
                  <a:pt x="210075" y="1435675"/>
                </a:lnTo>
                <a:lnTo>
                  <a:pt x="291991" y="1274909"/>
                </a:lnTo>
                <a:lnTo>
                  <a:pt x="386190" y="1122139"/>
                </a:lnTo>
                <a:lnTo>
                  <a:pt x="491907" y="977702"/>
                </a:lnTo>
                <a:lnTo>
                  <a:pt x="608375" y="841939"/>
                </a:lnTo>
                <a:lnTo>
                  <a:pt x="734828" y="715190"/>
                </a:lnTo>
                <a:lnTo>
                  <a:pt x="870499" y="597793"/>
                </a:lnTo>
                <a:lnTo>
                  <a:pt x="1014622" y="490089"/>
                </a:lnTo>
                <a:lnTo>
                  <a:pt x="1166432" y="392417"/>
                </a:lnTo>
                <a:lnTo>
                  <a:pt x="1325161" y="305117"/>
                </a:lnTo>
                <a:lnTo>
                  <a:pt x="1490044" y="228528"/>
                </a:lnTo>
                <a:lnTo>
                  <a:pt x="1660314" y="1629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61304" y="3581399"/>
            <a:ext cx="1651254" cy="1524000"/>
          </a:xfrm>
          <a:custGeom>
            <a:avLst/>
            <a:gdLst/>
            <a:ahLst/>
            <a:cxnLst/>
            <a:rect l="l" t="t" r="r" b="b"/>
            <a:pathLst>
              <a:path w="1651253" h="1524000">
                <a:moveTo>
                  <a:pt x="0" y="762000"/>
                </a:moveTo>
                <a:lnTo>
                  <a:pt x="2736" y="824569"/>
                </a:lnTo>
                <a:lnTo>
                  <a:pt x="10803" y="885732"/>
                </a:lnTo>
                <a:lnTo>
                  <a:pt x="23989" y="945294"/>
                </a:lnTo>
                <a:lnTo>
                  <a:pt x="42080" y="1003060"/>
                </a:lnTo>
                <a:lnTo>
                  <a:pt x="64865" y="1058834"/>
                </a:lnTo>
                <a:lnTo>
                  <a:pt x="92130" y="1112423"/>
                </a:lnTo>
                <a:lnTo>
                  <a:pt x="123663" y="1163630"/>
                </a:lnTo>
                <a:lnTo>
                  <a:pt x="159251" y="1212262"/>
                </a:lnTo>
                <a:lnTo>
                  <a:pt x="198683" y="1258124"/>
                </a:lnTo>
                <a:lnTo>
                  <a:pt x="241744" y="1301019"/>
                </a:lnTo>
                <a:lnTo>
                  <a:pt x="288223" y="1340755"/>
                </a:lnTo>
                <a:lnTo>
                  <a:pt x="337907" y="1377135"/>
                </a:lnTo>
                <a:lnTo>
                  <a:pt x="390583" y="1409965"/>
                </a:lnTo>
                <a:lnTo>
                  <a:pt x="446039" y="1439049"/>
                </a:lnTo>
                <a:lnTo>
                  <a:pt x="504063" y="1464194"/>
                </a:lnTo>
                <a:lnTo>
                  <a:pt x="564440" y="1485205"/>
                </a:lnTo>
                <a:lnTo>
                  <a:pt x="626960" y="1501885"/>
                </a:lnTo>
                <a:lnTo>
                  <a:pt x="691409" y="1514041"/>
                </a:lnTo>
                <a:lnTo>
                  <a:pt x="757575" y="1521477"/>
                </a:lnTo>
                <a:lnTo>
                  <a:pt x="825246" y="1524000"/>
                </a:lnTo>
                <a:lnTo>
                  <a:pt x="893024" y="1521477"/>
                </a:lnTo>
                <a:lnTo>
                  <a:pt x="959288" y="1514041"/>
                </a:lnTo>
                <a:lnTo>
                  <a:pt x="1023825" y="1501885"/>
                </a:lnTo>
                <a:lnTo>
                  <a:pt x="1086423" y="1485205"/>
                </a:lnTo>
                <a:lnTo>
                  <a:pt x="1146869" y="1464194"/>
                </a:lnTo>
                <a:lnTo>
                  <a:pt x="1204952" y="1439049"/>
                </a:lnTo>
                <a:lnTo>
                  <a:pt x="1260461" y="1409965"/>
                </a:lnTo>
                <a:lnTo>
                  <a:pt x="1313182" y="1377135"/>
                </a:lnTo>
                <a:lnTo>
                  <a:pt x="1362903" y="1340755"/>
                </a:lnTo>
                <a:lnTo>
                  <a:pt x="1409414" y="1301019"/>
                </a:lnTo>
                <a:lnTo>
                  <a:pt x="1452501" y="1258124"/>
                </a:lnTo>
                <a:lnTo>
                  <a:pt x="1491953" y="1212262"/>
                </a:lnTo>
                <a:lnTo>
                  <a:pt x="1527557" y="1163630"/>
                </a:lnTo>
                <a:lnTo>
                  <a:pt x="1559103" y="1112423"/>
                </a:lnTo>
                <a:lnTo>
                  <a:pt x="1586376" y="1058834"/>
                </a:lnTo>
                <a:lnTo>
                  <a:pt x="1609167" y="1003060"/>
                </a:lnTo>
                <a:lnTo>
                  <a:pt x="1627262" y="945294"/>
                </a:lnTo>
                <a:lnTo>
                  <a:pt x="1640449" y="885732"/>
                </a:lnTo>
                <a:lnTo>
                  <a:pt x="1648517" y="824569"/>
                </a:lnTo>
                <a:lnTo>
                  <a:pt x="1651254" y="761999"/>
                </a:lnTo>
                <a:lnTo>
                  <a:pt x="1648517" y="699533"/>
                </a:lnTo>
                <a:lnTo>
                  <a:pt x="1640449" y="638452"/>
                </a:lnTo>
                <a:lnTo>
                  <a:pt x="1627262" y="578953"/>
                </a:lnTo>
                <a:lnTo>
                  <a:pt x="1609167" y="521232"/>
                </a:lnTo>
                <a:lnTo>
                  <a:pt x="1586376" y="465486"/>
                </a:lnTo>
                <a:lnTo>
                  <a:pt x="1559103" y="411912"/>
                </a:lnTo>
                <a:lnTo>
                  <a:pt x="1527557" y="360707"/>
                </a:lnTo>
                <a:lnTo>
                  <a:pt x="1491953" y="312066"/>
                </a:lnTo>
                <a:lnTo>
                  <a:pt x="1452501" y="266187"/>
                </a:lnTo>
                <a:lnTo>
                  <a:pt x="1409414" y="223266"/>
                </a:lnTo>
                <a:lnTo>
                  <a:pt x="1362903" y="183499"/>
                </a:lnTo>
                <a:lnTo>
                  <a:pt x="1313182" y="147084"/>
                </a:lnTo>
                <a:lnTo>
                  <a:pt x="1260461" y="114216"/>
                </a:lnTo>
                <a:lnTo>
                  <a:pt x="1204952" y="85094"/>
                </a:lnTo>
                <a:lnTo>
                  <a:pt x="1146869" y="59912"/>
                </a:lnTo>
                <a:lnTo>
                  <a:pt x="1086423" y="38868"/>
                </a:lnTo>
                <a:lnTo>
                  <a:pt x="1023825" y="22158"/>
                </a:lnTo>
                <a:lnTo>
                  <a:pt x="959288" y="9979"/>
                </a:lnTo>
                <a:lnTo>
                  <a:pt x="893024" y="2527"/>
                </a:lnTo>
                <a:lnTo>
                  <a:pt x="825246" y="0"/>
                </a:lnTo>
                <a:lnTo>
                  <a:pt x="757575" y="2527"/>
                </a:lnTo>
                <a:lnTo>
                  <a:pt x="691409" y="9979"/>
                </a:lnTo>
                <a:lnTo>
                  <a:pt x="626960" y="22158"/>
                </a:lnTo>
                <a:lnTo>
                  <a:pt x="564440" y="38868"/>
                </a:lnTo>
                <a:lnTo>
                  <a:pt x="504063" y="59912"/>
                </a:lnTo>
                <a:lnTo>
                  <a:pt x="446039" y="85094"/>
                </a:lnTo>
                <a:lnTo>
                  <a:pt x="390583" y="114216"/>
                </a:lnTo>
                <a:lnTo>
                  <a:pt x="337907" y="147084"/>
                </a:lnTo>
                <a:lnTo>
                  <a:pt x="288223" y="183499"/>
                </a:lnTo>
                <a:lnTo>
                  <a:pt x="241744" y="223266"/>
                </a:lnTo>
                <a:lnTo>
                  <a:pt x="198683" y="266187"/>
                </a:lnTo>
                <a:lnTo>
                  <a:pt x="159251" y="312066"/>
                </a:lnTo>
                <a:lnTo>
                  <a:pt x="123663" y="360707"/>
                </a:lnTo>
                <a:lnTo>
                  <a:pt x="92130" y="411912"/>
                </a:lnTo>
                <a:lnTo>
                  <a:pt x="64865" y="465486"/>
                </a:lnTo>
                <a:lnTo>
                  <a:pt x="42080" y="521232"/>
                </a:lnTo>
                <a:lnTo>
                  <a:pt x="23989" y="578953"/>
                </a:lnTo>
                <a:lnTo>
                  <a:pt x="10803" y="638452"/>
                </a:lnTo>
                <a:lnTo>
                  <a:pt x="2736" y="699533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55207" y="3575303"/>
            <a:ext cx="1663445" cy="1536954"/>
          </a:xfrm>
          <a:custGeom>
            <a:avLst/>
            <a:gdLst/>
            <a:ahLst/>
            <a:cxnLst/>
            <a:rect l="l" t="t" r="r" b="b"/>
            <a:pathLst>
              <a:path w="1663446" h="1536953">
                <a:moveTo>
                  <a:pt x="36756" y="541903"/>
                </a:moveTo>
                <a:lnTo>
                  <a:pt x="20980" y="595745"/>
                </a:lnTo>
                <a:lnTo>
                  <a:pt x="9143" y="651510"/>
                </a:lnTo>
                <a:lnTo>
                  <a:pt x="3809" y="690372"/>
                </a:lnTo>
                <a:lnTo>
                  <a:pt x="761" y="729234"/>
                </a:lnTo>
                <a:lnTo>
                  <a:pt x="0" y="768096"/>
                </a:lnTo>
                <a:lnTo>
                  <a:pt x="0" y="768858"/>
                </a:lnTo>
                <a:lnTo>
                  <a:pt x="762" y="808482"/>
                </a:lnTo>
                <a:lnTo>
                  <a:pt x="3810" y="847344"/>
                </a:lnTo>
                <a:lnTo>
                  <a:pt x="9144" y="885444"/>
                </a:lnTo>
                <a:lnTo>
                  <a:pt x="21535" y="943453"/>
                </a:lnTo>
                <a:lnTo>
                  <a:pt x="38185" y="999358"/>
                </a:lnTo>
                <a:lnTo>
                  <a:pt x="58889" y="1053062"/>
                </a:lnTo>
                <a:lnTo>
                  <a:pt x="83442" y="1104470"/>
                </a:lnTo>
                <a:lnTo>
                  <a:pt x="111637" y="1153488"/>
                </a:lnTo>
                <a:lnTo>
                  <a:pt x="143269" y="1200019"/>
                </a:lnTo>
                <a:lnTo>
                  <a:pt x="178134" y="1243968"/>
                </a:lnTo>
                <a:lnTo>
                  <a:pt x="216027" y="1285239"/>
                </a:lnTo>
                <a:lnTo>
                  <a:pt x="256740" y="1323738"/>
                </a:lnTo>
                <a:lnTo>
                  <a:pt x="300070" y="1359369"/>
                </a:lnTo>
                <a:lnTo>
                  <a:pt x="345812" y="1392037"/>
                </a:lnTo>
                <a:lnTo>
                  <a:pt x="393758" y="1421646"/>
                </a:lnTo>
                <a:lnTo>
                  <a:pt x="443706" y="1448100"/>
                </a:lnTo>
                <a:lnTo>
                  <a:pt x="495448" y="1471306"/>
                </a:lnTo>
                <a:lnTo>
                  <a:pt x="548781" y="1491166"/>
                </a:lnTo>
                <a:lnTo>
                  <a:pt x="603497" y="1507585"/>
                </a:lnTo>
                <a:lnTo>
                  <a:pt x="659393" y="1520469"/>
                </a:lnTo>
                <a:lnTo>
                  <a:pt x="716263" y="1529722"/>
                </a:lnTo>
                <a:lnTo>
                  <a:pt x="773902" y="1535249"/>
                </a:lnTo>
                <a:lnTo>
                  <a:pt x="832104" y="1536954"/>
                </a:lnTo>
                <a:lnTo>
                  <a:pt x="874776" y="1536192"/>
                </a:lnTo>
                <a:lnTo>
                  <a:pt x="916686" y="1533144"/>
                </a:lnTo>
                <a:lnTo>
                  <a:pt x="974302" y="1525895"/>
                </a:lnTo>
                <a:lnTo>
                  <a:pt x="1030947" y="1514920"/>
                </a:lnTo>
                <a:lnTo>
                  <a:pt x="1086426" y="1500330"/>
                </a:lnTo>
                <a:lnTo>
                  <a:pt x="1140544" y="1482237"/>
                </a:lnTo>
                <a:lnTo>
                  <a:pt x="1193107" y="1460753"/>
                </a:lnTo>
                <a:lnTo>
                  <a:pt x="1243920" y="1435990"/>
                </a:lnTo>
                <a:lnTo>
                  <a:pt x="1292789" y="1408060"/>
                </a:lnTo>
                <a:lnTo>
                  <a:pt x="1339520" y="1377074"/>
                </a:lnTo>
                <a:lnTo>
                  <a:pt x="1383917" y="1343146"/>
                </a:lnTo>
                <a:lnTo>
                  <a:pt x="1425787" y="1306387"/>
                </a:lnTo>
                <a:lnTo>
                  <a:pt x="1464935" y="1266908"/>
                </a:lnTo>
                <a:lnTo>
                  <a:pt x="1501166" y="1224822"/>
                </a:lnTo>
                <a:lnTo>
                  <a:pt x="1534287" y="1180242"/>
                </a:lnTo>
                <a:lnTo>
                  <a:pt x="1564101" y="1133278"/>
                </a:lnTo>
                <a:lnTo>
                  <a:pt x="1590416" y="1084043"/>
                </a:lnTo>
                <a:lnTo>
                  <a:pt x="1613036" y="1032648"/>
                </a:lnTo>
                <a:lnTo>
                  <a:pt x="1631768" y="979207"/>
                </a:lnTo>
                <a:lnTo>
                  <a:pt x="1646416" y="923830"/>
                </a:lnTo>
                <a:lnTo>
                  <a:pt x="1656786" y="866631"/>
                </a:lnTo>
                <a:lnTo>
                  <a:pt x="1662683" y="807720"/>
                </a:lnTo>
                <a:lnTo>
                  <a:pt x="1663445" y="768858"/>
                </a:lnTo>
                <a:lnTo>
                  <a:pt x="1663445" y="768096"/>
                </a:lnTo>
                <a:lnTo>
                  <a:pt x="1662683" y="728472"/>
                </a:lnTo>
                <a:lnTo>
                  <a:pt x="1659636" y="689610"/>
                </a:lnTo>
                <a:lnTo>
                  <a:pt x="1650374" y="631064"/>
                </a:lnTo>
                <a:lnTo>
                  <a:pt x="1636759" y="574447"/>
                </a:lnTo>
                <a:lnTo>
                  <a:pt x="1618989" y="519861"/>
                </a:lnTo>
                <a:lnTo>
                  <a:pt x="1597264" y="467405"/>
                </a:lnTo>
                <a:lnTo>
                  <a:pt x="1571781" y="417183"/>
                </a:lnTo>
                <a:lnTo>
                  <a:pt x="1542741" y="369295"/>
                </a:lnTo>
                <a:lnTo>
                  <a:pt x="1510341" y="323843"/>
                </a:lnTo>
                <a:lnTo>
                  <a:pt x="1474782" y="280928"/>
                </a:lnTo>
                <a:lnTo>
                  <a:pt x="1436261" y="240652"/>
                </a:lnTo>
                <a:lnTo>
                  <a:pt x="1394979" y="203115"/>
                </a:lnTo>
                <a:lnTo>
                  <a:pt x="1351133" y="168420"/>
                </a:lnTo>
                <a:lnTo>
                  <a:pt x="1304923" y="136668"/>
                </a:lnTo>
                <a:lnTo>
                  <a:pt x="1256548" y="107960"/>
                </a:lnTo>
                <a:lnTo>
                  <a:pt x="1206207" y="82398"/>
                </a:lnTo>
                <a:lnTo>
                  <a:pt x="1154099" y="60083"/>
                </a:lnTo>
                <a:lnTo>
                  <a:pt x="1100423" y="41116"/>
                </a:lnTo>
                <a:lnTo>
                  <a:pt x="1045377" y="25599"/>
                </a:lnTo>
                <a:lnTo>
                  <a:pt x="989161" y="13633"/>
                </a:lnTo>
                <a:lnTo>
                  <a:pt x="931973" y="5320"/>
                </a:lnTo>
                <a:lnTo>
                  <a:pt x="874013" y="762"/>
                </a:lnTo>
                <a:lnTo>
                  <a:pt x="831341" y="0"/>
                </a:lnTo>
                <a:lnTo>
                  <a:pt x="788669" y="762"/>
                </a:lnTo>
                <a:lnTo>
                  <a:pt x="732838" y="5109"/>
                </a:lnTo>
                <a:lnTo>
                  <a:pt x="677698" y="12946"/>
                </a:lnTo>
                <a:lnTo>
                  <a:pt x="832104" y="12954"/>
                </a:lnTo>
                <a:lnTo>
                  <a:pt x="874013" y="13716"/>
                </a:lnTo>
                <a:lnTo>
                  <a:pt x="915924" y="16764"/>
                </a:lnTo>
                <a:lnTo>
                  <a:pt x="970337" y="23480"/>
                </a:lnTo>
                <a:lnTo>
                  <a:pt x="1023940" y="33617"/>
                </a:lnTo>
                <a:lnTo>
                  <a:pt x="1076555" y="47077"/>
                </a:lnTo>
                <a:lnTo>
                  <a:pt x="1128002" y="63766"/>
                </a:lnTo>
                <a:lnTo>
                  <a:pt x="1178103" y="83586"/>
                </a:lnTo>
                <a:lnTo>
                  <a:pt x="1226680" y="106441"/>
                </a:lnTo>
                <a:lnTo>
                  <a:pt x="1273553" y="132235"/>
                </a:lnTo>
                <a:lnTo>
                  <a:pt x="1318545" y="160871"/>
                </a:lnTo>
                <a:lnTo>
                  <a:pt x="1361477" y="192253"/>
                </a:lnTo>
                <a:lnTo>
                  <a:pt x="1402170" y="226285"/>
                </a:lnTo>
                <a:lnTo>
                  <a:pt x="1440446" y="262870"/>
                </a:lnTo>
                <a:lnTo>
                  <a:pt x="1476125" y="301912"/>
                </a:lnTo>
                <a:lnTo>
                  <a:pt x="1509030" y="343314"/>
                </a:lnTo>
                <a:lnTo>
                  <a:pt x="1538982" y="386981"/>
                </a:lnTo>
                <a:lnTo>
                  <a:pt x="1565803" y="432816"/>
                </a:lnTo>
                <a:lnTo>
                  <a:pt x="1589313" y="480722"/>
                </a:lnTo>
                <a:lnTo>
                  <a:pt x="1609335" y="530603"/>
                </a:lnTo>
                <a:lnTo>
                  <a:pt x="1625689" y="582363"/>
                </a:lnTo>
                <a:lnTo>
                  <a:pt x="1638198" y="635905"/>
                </a:lnTo>
                <a:lnTo>
                  <a:pt x="1646682" y="691134"/>
                </a:lnTo>
                <a:lnTo>
                  <a:pt x="1649730" y="729996"/>
                </a:lnTo>
                <a:lnTo>
                  <a:pt x="1651254" y="768858"/>
                </a:lnTo>
                <a:lnTo>
                  <a:pt x="1649730" y="807720"/>
                </a:lnTo>
                <a:lnTo>
                  <a:pt x="1646682" y="845820"/>
                </a:lnTo>
                <a:lnTo>
                  <a:pt x="1637757" y="903342"/>
                </a:lnTo>
                <a:lnTo>
                  <a:pt x="1624496" y="958993"/>
                </a:lnTo>
                <a:lnTo>
                  <a:pt x="1607099" y="1012668"/>
                </a:lnTo>
                <a:lnTo>
                  <a:pt x="1585768" y="1064266"/>
                </a:lnTo>
                <a:lnTo>
                  <a:pt x="1560705" y="1113683"/>
                </a:lnTo>
                <a:lnTo>
                  <a:pt x="1532111" y="1160816"/>
                </a:lnTo>
                <a:lnTo>
                  <a:pt x="1500188" y="1205562"/>
                </a:lnTo>
                <a:lnTo>
                  <a:pt x="1465138" y="1247818"/>
                </a:lnTo>
                <a:lnTo>
                  <a:pt x="1427163" y="1287482"/>
                </a:lnTo>
                <a:lnTo>
                  <a:pt x="1386463" y="1324451"/>
                </a:lnTo>
                <a:lnTo>
                  <a:pt x="1343241" y="1358621"/>
                </a:lnTo>
                <a:lnTo>
                  <a:pt x="1297699" y="1389889"/>
                </a:lnTo>
                <a:lnTo>
                  <a:pt x="1250037" y="1418154"/>
                </a:lnTo>
                <a:lnTo>
                  <a:pt x="1200459" y="1443311"/>
                </a:lnTo>
                <a:lnTo>
                  <a:pt x="1149164" y="1465258"/>
                </a:lnTo>
                <a:lnTo>
                  <a:pt x="1096355" y="1483891"/>
                </a:lnTo>
                <a:lnTo>
                  <a:pt x="1042234" y="1499109"/>
                </a:lnTo>
                <a:lnTo>
                  <a:pt x="987003" y="1510808"/>
                </a:lnTo>
                <a:lnTo>
                  <a:pt x="930862" y="1518885"/>
                </a:lnTo>
                <a:lnTo>
                  <a:pt x="874013" y="1523238"/>
                </a:lnTo>
                <a:lnTo>
                  <a:pt x="831341" y="1524000"/>
                </a:lnTo>
                <a:lnTo>
                  <a:pt x="789432" y="1523238"/>
                </a:lnTo>
                <a:lnTo>
                  <a:pt x="734674" y="1519136"/>
                </a:lnTo>
                <a:lnTo>
                  <a:pt x="680526" y="1511554"/>
                </a:lnTo>
                <a:lnTo>
                  <a:pt x="627174" y="1500584"/>
                </a:lnTo>
                <a:lnTo>
                  <a:pt x="574805" y="1486314"/>
                </a:lnTo>
                <a:lnTo>
                  <a:pt x="523603" y="1468836"/>
                </a:lnTo>
                <a:lnTo>
                  <a:pt x="473755" y="1448240"/>
                </a:lnTo>
                <a:lnTo>
                  <a:pt x="425447" y="1424617"/>
                </a:lnTo>
                <a:lnTo>
                  <a:pt x="378863" y="1398056"/>
                </a:lnTo>
                <a:lnTo>
                  <a:pt x="334192" y="1368649"/>
                </a:lnTo>
                <a:lnTo>
                  <a:pt x="291617" y="1336486"/>
                </a:lnTo>
                <a:lnTo>
                  <a:pt x="251325" y="1301656"/>
                </a:lnTo>
                <a:lnTo>
                  <a:pt x="213502" y="1264252"/>
                </a:lnTo>
                <a:lnTo>
                  <a:pt x="178334" y="1224363"/>
                </a:lnTo>
                <a:lnTo>
                  <a:pt x="146006" y="1182079"/>
                </a:lnTo>
                <a:lnTo>
                  <a:pt x="116705" y="1137491"/>
                </a:lnTo>
                <a:lnTo>
                  <a:pt x="90615" y="1090690"/>
                </a:lnTo>
                <a:lnTo>
                  <a:pt x="67924" y="1041765"/>
                </a:lnTo>
                <a:lnTo>
                  <a:pt x="48817" y="990808"/>
                </a:lnTo>
                <a:lnTo>
                  <a:pt x="33479" y="937909"/>
                </a:lnTo>
                <a:lnTo>
                  <a:pt x="22098" y="883158"/>
                </a:lnTo>
                <a:lnTo>
                  <a:pt x="13716" y="806958"/>
                </a:lnTo>
                <a:lnTo>
                  <a:pt x="12192" y="768096"/>
                </a:lnTo>
                <a:lnTo>
                  <a:pt x="13715" y="729234"/>
                </a:lnTo>
                <a:lnTo>
                  <a:pt x="16763" y="691134"/>
                </a:lnTo>
                <a:lnTo>
                  <a:pt x="22097" y="653034"/>
                </a:lnTo>
                <a:lnTo>
                  <a:pt x="34123" y="596074"/>
                </a:lnTo>
                <a:lnTo>
                  <a:pt x="50401" y="541157"/>
                </a:lnTo>
                <a:lnTo>
                  <a:pt x="70721" y="488380"/>
                </a:lnTo>
                <a:lnTo>
                  <a:pt x="94875" y="437840"/>
                </a:lnTo>
                <a:lnTo>
                  <a:pt x="122654" y="389635"/>
                </a:lnTo>
                <a:lnTo>
                  <a:pt x="153849" y="343861"/>
                </a:lnTo>
                <a:lnTo>
                  <a:pt x="188250" y="300617"/>
                </a:lnTo>
                <a:lnTo>
                  <a:pt x="225648" y="260001"/>
                </a:lnTo>
                <a:lnTo>
                  <a:pt x="265834" y="222108"/>
                </a:lnTo>
                <a:lnTo>
                  <a:pt x="308600" y="187037"/>
                </a:lnTo>
                <a:lnTo>
                  <a:pt x="353736" y="154885"/>
                </a:lnTo>
                <a:lnTo>
                  <a:pt x="401032" y="125750"/>
                </a:lnTo>
                <a:lnTo>
                  <a:pt x="450281" y="99729"/>
                </a:lnTo>
                <a:lnTo>
                  <a:pt x="501272" y="76919"/>
                </a:lnTo>
                <a:lnTo>
                  <a:pt x="467663" y="77452"/>
                </a:lnTo>
                <a:lnTo>
                  <a:pt x="418688" y="101432"/>
                </a:lnTo>
                <a:lnTo>
                  <a:pt x="371487" y="128379"/>
                </a:lnTo>
                <a:lnTo>
                  <a:pt x="326241" y="158207"/>
                </a:lnTo>
                <a:lnTo>
                  <a:pt x="283130" y="190828"/>
                </a:lnTo>
                <a:lnTo>
                  <a:pt x="242335" y="226155"/>
                </a:lnTo>
                <a:lnTo>
                  <a:pt x="204035" y="264101"/>
                </a:lnTo>
                <a:lnTo>
                  <a:pt x="168412" y="304580"/>
                </a:lnTo>
                <a:lnTo>
                  <a:pt x="135645" y="347503"/>
                </a:lnTo>
                <a:lnTo>
                  <a:pt x="105916" y="392784"/>
                </a:lnTo>
                <a:lnTo>
                  <a:pt x="79405" y="440336"/>
                </a:lnTo>
                <a:lnTo>
                  <a:pt x="56291" y="490071"/>
                </a:lnTo>
                <a:lnTo>
                  <a:pt x="36756" y="541903"/>
                </a:lnTo>
                <a:close/>
              </a:path>
              <a:path w="1663446" h="1536953">
                <a:moveTo>
                  <a:pt x="718480" y="19741"/>
                </a:moveTo>
                <a:lnTo>
                  <a:pt x="775048" y="14450"/>
                </a:lnTo>
                <a:lnTo>
                  <a:pt x="832104" y="12954"/>
                </a:lnTo>
                <a:lnTo>
                  <a:pt x="677698" y="12946"/>
                </a:lnTo>
                <a:lnTo>
                  <a:pt x="623430" y="24186"/>
                </a:lnTo>
                <a:lnTo>
                  <a:pt x="570214" y="38742"/>
                </a:lnTo>
                <a:lnTo>
                  <a:pt x="518232" y="56526"/>
                </a:lnTo>
                <a:lnTo>
                  <a:pt x="467663" y="77452"/>
                </a:lnTo>
                <a:lnTo>
                  <a:pt x="501272" y="76919"/>
                </a:lnTo>
                <a:lnTo>
                  <a:pt x="553796" y="57418"/>
                </a:lnTo>
                <a:lnTo>
                  <a:pt x="607645" y="41323"/>
                </a:lnTo>
                <a:lnTo>
                  <a:pt x="662609" y="28732"/>
                </a:lnTo>
                <a:lnTo>
                  <a:pt x="718480" y="197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6057" y="2743200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900" h="1371600">
                <a:moveTo>
                  <a:pt x="0" y="685800"/>
                </a:moveTo>
                <a:lnTo>
                  <a:pt x="2460" y="742143"/>
                </a:lnTo>
                <a:lnTo>
                  <a:pt x="9713" y="797215"/>
                </a:lnTo>
                <a:lnTo>
                  <a:pt x="21569" y="850839"/>
                </a:lnTo>
                <a:lnTo>
                  <a:pt x="37837" y="902841"/>
                </a:lnTo>
                <a:lnTo>
                  <a:pt x="58328" y="953047"/>
                </a:lnTo>
                <a:lnTo>
                  <a:pt x="82851" y="1001281"/>
                </a:lnTo>
                <a:lnTo>
                  <a:pt x="111215" y="1047369"/>
                </a:lnTo>
                <a:lnTo>
                  <a:pt x="143231" y="1091135"/>
                </a:lnTo>
                <a:lnTo>
                  <a:pt x="178708" y="1132404"/>
                </a:lnTo>
                <a:lnTo>
                  <a:pt x="217455" y="1171003"/>
                </a:lnTo>
                <a:lnTo>
                  <a:pt x="259283" y="1206755"/>
                </a:lnTo>
                <a:lnTo>
                  <a:pt x="304001" y="1239487"/>
                </a:lnTo>
                <a:lnTo>
                  <a:pt x="351419" y="1269023"/>
                </a:lnTo>
                <a:lnTo>
                  <a:pt x="401346" y="1295188"/>
                </a:lnTo>
                <a:lnTo>
                  <a:pt x="453592" y="1317807"/>
                </a:lnTo>
                <a:lnTo>
                  <a:pt x="507967" y="1336706"/>
                </a:lnTo>
                <a:lnTo>
                  <a:pt x="564281" y="1351710"/>
                </a:lnTo>
                <a:lnTo>
                  <a:pt x="622342" y="1362643"/>
                </a:lnTo>
                <a:lnTo>
                  <a:pt x="681962" y="1369331"/>
                </a:lnTo>
                <a:lnTo>
                  <a:pt x="742950" y="1371600"/>
                </a:lnTo>
                <a:lnTo>
                  <a:pt x="803834" y="1369331"/>
                </a:lnTo>
                <a:lnTo>
                  <a:pt x="863371" y="1362643"/>
                </a:lnTo>
                <a:lnTo>
                  <a:pt x="921371" y="1351710"/>
                </a:lnTo>
                <a:lnTo>
                  <a:pt x="977639" y="1336706"/>
                </a:lnTo>
                <a:lnTo>
                  <a:pt x="1031986" y="1317807"/>
                </a:lnTo>
                <a:lnTo>
                  <a:pt x="1084217" y="1295188"/>
                </a:lnTo>
                <a:lnTo>
                  <a:pt x="1134142" y="1269023"/>
                </a:lnTo>
                <a:lnTo>
                  <a:pt x="1181569" y="1239487"/>
                </a:lnTo>
                <a:lnTo>
                  <a:pt x="1226305" y="1206755"/>
                </a:lnTo>
                <a:lnTo>
                  <a:pt x="1268158" y="1171003"/>
                </a:lnTo>
                <a:lnTo>
                  <a:pt x="1306937" y="1132404"/>
                </a:lnTo>
                <a:lnTo>
                  <a:pt x="1342448" y="1091135"/>
                </a:lnTo>
                <a:lnTo>
                  <a:pt x="1374502" y="1047369"/>
                </a:lnTo>
                <a:lnTo>
                  <a:pt x="1402904" y="1001281"/>
                </a:lnTo>
                <a:lnTo>
                  <a:pt x="1427464" y="953047"/>
                </a:lnTo>
                <a:lnTo>
                  <a:pt x="1447988" y="902841"/>
                </a:lnTo>
                <a:lnTo>
                  <a:pt x="1464287" y="850839"/>
                </a:lnTo>
                <a:lnTo>
                  <a:pt x="1476166" y="797215"/>
                </a:lnTo>
                <a:lnTo>
                  <a:pt x="1483434" y="742143"/>
                </a:lnTo>
                <a:lnTo>
                  <a:pt x="1485900" y="685799"/>
                </a:lnTo>
                <a:lnTo>
                  <a:pt x="1483434" y="629559"/>
                </a:lnTo>
                <a:lnTo>
                  <a:pt x="1476166" y="574570"/>
                </a:lnTo>
                <a:lnTo>
                  <a:pt x="1464287" y="521008"/>
                </a:lnTo>
                <a:lnTo>
                  <a:pt x="1447988" y="469050"/>
                </a:lnTo>
                <a:lnTo>
                  <a:pt x="1427464" y="418873"/>
                </a:lnTo>
                <a:lnTo>
                  <a:pt x="1402904" y="370654"/>
                </a:lnTo>
                <a:lnTo>
                  <a:pt x="1374502" y="324568"/>
                </a:lnTo>
                <a:lnTo>
                  <a:pt x="1342448" y="280793"/>
                </a:lnTo>
                <a:lnTo>
                  <a:pt x="1306937" y="239506"/>
                </a:lnTo>
                <a:lnTo>
                  <a:pt x="1268158" y="200882"/>
                </a:lnTo>
                <a:lnTo>
                  <a:pt x="1226305" y="165098"/>
                </a:lnTo>
                <a:lnTo>
                  <a:pt x="1181569" y="132331"/>
                </a:lnTo>
                <a:lnTo>
                  <a:pt x="1134142" y="102758"/>
                </a:lnTo>
                <a:lnTo>
                  <a:pt x="1084217" y="76555"/>
                </a:lnTo>
                <a:lnTo>
                  <a:pt x="1031986" y="53899"/>
                </a:lnTo>
                <a:lnTo>
                  <a:pt x="977639" y="34966"/>
                </a:lnTo>
                <a:lnTo>
                  <a:pt x="921371" y="19933"/>
                </a:lnTo>
                <a:lnTo>
                  <a:pt x="863371" y="8977"/>
                </a:lnTo>
                <a:lnTo>
                  <a:pt x="803834" y="2273"/>
                </a:lnTo>
                <a:lnTo>
                  <a:pt x="742950" y="0"/>
                </a:lnTo>
                <a:lnTo>
                  <a:pt x="681962" y="2273"/>
                </a:lnTo>
                <a:lnTo>
                  <a:pt x="622342" y="8977"/>
                </a:lnTo>
                <a:lnTo>
                  <a:pt x="564281" y="19933"/>
                </a:lnTo>
                <a:lnTo>
                  <a:pt x="507967" y="34966"/>
                </a:lnTo>
                <a:lnTo>
                  <a:pt x="453592" y="53899"/>
                </a:lnTo>
                <a:lnTo>
                  <a:pt x="401346" y="76555"/>
                </a:lnTo>
                <a:lnTo>
                  <a:pt x="351419" y="102758"/>
                </a:lnTo>
                <a:lnTo>
                  <a:pt x="304001" y="132331"/>
                </a:lnTo>
                <a:lnTo>
                  <a:pt x="259283" y="165098"/>
                </a:lnTo>
                <a:lnTo>
                  <a:pt x="217455" y="200882"/>
                </a:lnTo>
                <a:lnTo>
                  <a:pt x="178708" y="239506"/>
                </a:lnTo>
                <a:lnTo>
                  <a:pt x="143231" y="280793"/>
                </a:lnTo>
                <a:lnTo>
                  <a:pt x="111215" y="324568"/>
                </a:lnTo>
                <a:lnTo>
                  <a:pt x="82851" y="370654"/>
                </a:lnTo>
                <a:lnTo>
                  <a:pt x="58328" y="418873"/>
                </a:lnTo>
                <a:lnTo>
                  <a:pt x="37837" y="469050"/>
                </a:lnTo>
                <a:lnTo>
                  <a:pt x="21569" y="521008"/>
                </a:lnTo>
                <a:lnTo>
                  <a:pt x="9713" y="574570"/>
                </a:lnTo>
                <a:lnTo>
                  <a:pt x="2460" y="629559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29199" y="3411474"/>
            <a:ext cx="1498854" cy="727710"/>
          </a:xfrm>
          <a:custGeom>
            <a:avLst/>
            <a:gdLst/>
            <a:ahLst/>
            <a:cxnLst/>
            <a:rect l="l" t="t" r="r" b="b"/>
            <a:pathLst>
              <a:path w="1498854" h="727710">
                <a:moveTo>
                  <a:pt x="1498854" y="17525"/>
                </a:moveTo>
                <a:lnTo>
                  <a:pt x="1495806" y="11429"/>
                </a:lnTo>
                <a:lnTo>
                  <a:pt x="1492758" y="11429"/>
                </a:lnTo>
                <a:lnTo>
                  <a:pt x="1486662" y="17525"/>
                </a:lnTo>
                <a:lnTo>
                  <a:pt x="1492758" y="24383"/>
                </a:lnTo>
                <a:lnTo>
                  <a:pt x="1498854" y="17525"/>
                </a:lnTo>
                <a:close/>
              </a:path>
              <a:path w="1498854" h="727710">
                <a:moveTo>
                  <a:pt x="530043" y="680013"/>
                </a:moveTo>
                <a:lnTo>
                  <a:pt x="583648" y="693320"/>
                </a:lnTo>
                <a:lnTo>
                  <a:pt x="638296" y="702864"/>
                </a:lnTo>
                <a:lnTo>
                  <a:pt x="693759" y="708525"/>
                </a:lnTo>
                <a:lnTo>
                  <a:pt x="749808" y="710183"/>
                </a:lnTo>
                <a:lnTo>
                  <a:pt x="768858" y="710183"/>
                </a:lnTo>
                <a:lnTo>
                  <a:pt x="842978" y="705043"/>
                </a:lnTo>
                <a:lnTo>
                  <a:pt x="897230" y="696887"/>
                </a:lnTo>
                <a:lnTo>
                  <a:pt x="950458" y="685070"/>
                </a:lnTo>
                <a:lnTo>
                  <a:pt x="1002456" y="669707"/>
                </a:lnTo>
                <a:lnTo>
                  <a:pt x="1053017" y="650914"/>
                </a:lnTo>
                <a:lnTo>
                  <a:pt x="1101936" y="628805"/>
                </a:lnTo>
                <a:lnTo>
                  <a:pt x="1149005" y="603496"/>
                </a:lnTo>
                <a:lnTo>
                  <a:pt x="1194020" y="575103"/>
                </a:lnTo>
                <a:lnTo>
                  <a:pt x="1236773" y="543741"/>
                </a:lnTo>
                <a:lnTo>
                  <a:pt x="1277059" y="509525"/>
                </a:lnTo>
                <a:lnTo>
                  <a:pt x="1314671" y="472571"/>
                </a:lnTo>
                <a:lnTo>
                  <a:pt x="1349404" y="432995"/>
                </a:lnTo>
                <a:lnTo>
                  <a:pt x="1381051" y="390911"/>
                </a:lnTo>
                <a:lnTo>
                  <a:pt x="1409405" y="346435"/>
                </a:lnTo>
                <a:lnTo>
                  <a:pt x="1434261" y="299683"/>
                </a:lnTo>
                <a:lnTo>
                  <a:pt x="1455413" y="250769"/>
                </a:lnTo>
                <a:lnTo>
                  <a:pt x="1472655" y="199810"/>
                </a:lnTo>
                <a:lnTo>
                  <a:pt x="1485779" y="146921"/>
                </a:lnTo>
                <a:lnTo>
                  <a:pt x="1494581" y="92217"/>
                </a:lnTo>
                <a:lnTo>
                  <a:pt x="1498854" y="35813"/>
                </a:lnTo>
                <a:lnTo>
                  <a:pt x="1498854" y="17525"/>
                </a:lnTo>
                <a:lnTo>
                  <a:pt x="1492758" y="24383"/>
                </a:lnTo>
                <a:lnTo>
                  <a:pt x="1488948" y="24383"/>
                </a:lnTo>
                <a:lnTo>
                  <a:pt x="1492758" y="24383"/>
                </a:lnTo>
                <a:lnTo>
                  <a:pt x="1486662" y="17525"/>
                </a:lnTo>
                <a:lnTo>
                  <a:pt x="1492758" y="11429"/>
                </a:lnTo>
                <a:lnTo>
                  <a:pt x="1495806" y="11429"/>
                </a:lnTo>
                <a:lnTo>
                  <a:pt x="1498854" y="17525"/>
                </a:lnTo>
                <a:lnTo>
                  <a:pt x="1498854" y="0"/>
                </a:lnTo>
                <a:lnTo>
                  <a:pt x="1492256" y="-73838"/>
                </a:lnTo>
                <a:lnTo>
                  <a:pt x="1481955" y="-128335"/>
                </a:lnTo>
                <a:lnTo>
                  <a:pt x="1467395" y="-180906"/>
                </a:lnTo>
                <a:lnTo>
                  <a:pt x="1448783" y="-231444"/>
                </a:lnTo>
                <a:lnTo>
                  <a:pt x="1426327" y="-279838"/>
                </a:lnTo>
                <a:lnTo>
                  <a:pt x="1400233" y="-325980"/>
                </a:lnTo>
                <a:lnTo>
                  <a:pt x="1370708" y="-369760"/>
                </a:lnTo>
                <a:lnTo>
                  <a:pt x="1337960" y="-411070"/>
                </a:lnTo>
                <a:lnTo>
                  <a:pt x="1302195" y="-449800"/>
                </a:lnTo>
                <a:lnTo>
                  <a:pt x="1263619" y="-485841"/>
                </a:lnTo>
                <a:lnTo>
                  <a:pt x="1222441" y="-519085"/>
                </a:lnTo>
                <a:lnTo>
                  <a:pt x="1178867" y="-549421"/>
                </a:lnTo>
                <a:lnTo>
                  <a:pt x="1133104" y="-576741"/>
                </a:lnTo>
                <a:lnTo>
                  <a:pt x="1085359" y="-600937"/>
                </a:lnTo>
                <a:lnTo>
                  <a:pt x="1035839" y="-621897"/>
                </a:lnTo>
                <a:lnTo>
                  <a:pt x="984751" y="-639515"/>
                </a:lnTo>
                <a:lnTo>
                  <a:pt x="932302" y="-653680"/>
                </a:lnTo>
                <a:lnTo>
                  <a:pt x="878699" y="-664284"/>
                </a:lnTo>
                <a:lnTo>
                  <a:pt x="824148" y="-671216"/>
                </a:lnTo>
                <a:lnTo>
                  <a:pt x="768858" y="-674370"/>
                </a:lnTo>
                <a:lnTo>
                  <a:pt x="729996" y="-674370"/>
                </a:lnTo>
                <a:lnTo>
                  <a:pt x="674908" y="-671278"/>
                </a:lnTo>
                <a:lnTo>
                  <a:pt x="620510" y="-664380"/>
                </a:lnTo>
                <a:lnTo>
                  <a:pt x="567014" y="-653788"/>
                </a:lnTo>
                <a:lnTo>
                  <a:pt x="514632" y="-639615"/>
                </a:lnTo>
                <a:lnTo>
                  <a:pt x="463578" y="-621972"/>
                </a:lnTo>
                <a:lnTo>
                  <a:pt x="414063" y="-600973"/>
                </a:lnTo>
                <a:lnTo>
                  <a:pt x="366299" y="-576730"/>
                </a:lnTo>
                <a:lnTo>
                  <a:pt x="320501" y="-549355"/>
                </a:lnTo>
                <a:lnTo>
                  <a:pt x="276880" y="-518961"/>
                </a:lnTo>
                <a:lnTo>
                  <a:pt x="235648" y="-485660"/>
                </a:lnTo>
                <a:lnTo>
                  <a:pt x="197019" y="-449565"/>
                </a:lnTo>
                <a:lnTo>
                  <a:pt x="161204" y="-410788"/>
                </a:lnTo>
                <a:lnTo>
                  <a:pt x="128417" y="-369442"/>
                </a:lnTo>
                <a:lnTo>
                  <a:pt x="98869" y="-325639"/>
                </a:lnTo>
                <a:lnTo>
                  <a:pt x="72774" y="-279492"/>
                </a:lnTo>
                <a:lnTo>
                  <a:pt x="50344" y="-231112"/>
                </a:lnTo>
                <a:lnTo>
                  <a:pt x="31791" y="-180614"/>
                </a:lnTo>
                <a:lnTo>
                  <a:pt x="17329" y="-128108"/>
                </a:lnTo>
                <a:lnTo>
                  <a:pt x="7169" y="-73708"/>
                </a:lnTo>
                <a:lnTo>
                  <a:pt x="1524" y="-17526"/>
                </a:lnTo>
                <a:lnTo>
                  <a:pt x="762" y="0"/>
                </a:lnTo>
                <a:lnTo>
                  <a:pt x="762" y="14477"/>
                </a:lnTo>
                <a:lnTo>
                  <a:pt x="6858" y="11429"/>
                </a:lnTo>
                <a:lnTo>
                  <a:pt x="4572" y="11429"/>
                </a:lnTo>
                <a:lnTo>
                  <a:pt x="12954" y="0"/>
                </a:lnTo>
                <a:lnTo>
                  <a:pt x="19527" y="-72739"/>
                </a:lnTo>
                <a:lnTo>
                  <a:pt x="29737" y="-126186"/>
                </a:lnTo>
                <a:lnTo>
                  <a:pt x="44139" y="-177758"/>
                </a:lnTo>
                <a:lnTo>
                  <a:pt x="62529" y="-227344"/>
                </a:lnTo>
                <a:lnTo>
                  <a:pt x="84698" y="-274835"/>
                </a:lnTo>
                <a:lnTo>
                  <a:pt x="110442" y="-320122"/>
                </a:lnTo>
                <a:lnTo>
                  <a:pt x="139554" y="-363096"/>
                </a:lnTo>
                <a:lnTo>
                  <a:pt x="171829" y="-403646"/>
                </a:lnTo>
                <a:lnTo>
                  <a:pt x="207059" y="-441664"/>
                </a:lnTo>
                <a:lnTo>
                  <a:pt x="245040" y="-477040"/>
                </a:lnTo>
                <a:lnTo>
                  <a:pt x="285564" y="-509665"/>
                </a:lnTo>
                <a:lnTo>
                  <a:pt x="328426" y="-539428"/>
                </a:lnTo>
                <a:lnTo>
                  <a:pt x="373420" y="-566222"/>
                </a:lnTo>
                <a:lnTo>
                  <a:pt x="420340" y="-589936"/>
                </a:lnTo>
                <a:lnTo>
                  <a:pt x="468980" y="-610460"/>
                </a:lnTo>
                <a:lnTo>
                  <a:pt x="519132" y="-627686"/>
                </a:lnTo>
                <a:lnTo>
                  <a:pt x="570593" y="-641504"/>
                </a:lnTo>
                <a:lnTo>
                  <a:pt x="623154" y="-651805"/>
                </a:lnTo>
                <a:lnTo>
                  <a:pt x="676611" y="-658478"/>
                </a:lnTo>
                <a:lnTo>
                  <a:pt x="730758" y="-661416"/>
                </a:lnTo>
                <a:lnTo>
                  <a:pt x="768858" y="-661416"/>
                </a:lnTo>
                <a:lnTo>
                  <a:pt x="822902" y="-658480"/>
                </a:lnTo>
                <a:lnTo>
                  <a:pt x="876299" y="-651794"/>
                </a:lnTo>
                <a:lnTo>
                  <a:pt x="928836" y="-641469"/>
                </a:lnTo>
                <a:lnTo>
                  <a:pt x="980301" y="-627616"/>
                </a:lnTo>
                <a:lnTo>
                  <a:pt x="1030482" y="-610345"/>
                </a:lnTo>
                <a:lnTo>
                  <a:pt x="1079169" y="-589768"/>
                </a:lnTo>
                <a:lnTo>
                  <a:pt x="1126148" y="-565996"/>
                </a:lnTo>
                <a:lnTo>
                  <a:pt x="1171208" y="-539140"/>
                </a:lnTo>
                <a:lnTo>
                  <a:pt x="1214137" y="-509311"/>
                </a:lnTo>
                <a:lnTo>
                  <a:pt x="1254723" y="-476621"/>
                </a:lnTo>
                <a:lnTo>
                  <a:pt x="1292755" y="-441180"/>
                </a:lnTo>
                <a:lnTo>
                  <a:pt x="1328020" y="-403099"/>
                </a:lnTo>
                <a:lnTo>
                  <a:pt x="1360308" y="-362490"/>
                </a:lnTo>
                <a:lnTo>
                  <a:pt x="1389405" y="-319464"/>
                </a:lnTo>
                <a:lnTo>
                  <a:pt x="1415101" y="-274131"/>
                </a:lnTo>
                <a:lnTo>
                  <a:pt x="1437183" y="-226604"/>
                </a:lnTo>
                <a:lnTo>
                  <a:pt x="1455439" y="-176992"/>
                </a:lnTo>
                <a:lnTo>
                  <a:pt x="1469658" y="-125407"/>
                </a:lnTo>
                <a:lnTo>
                  <a:pt x="1479628" y="-71961"/>
                </a:lnTo>
                <a:lnTo>
                  <a:pt x="1485138" y="-16764"/>
                </a:lnTo>
                <a:lnTo>
                  <a:pt x="1485900" y="761"/>
                </a:lnTo>
                <a:lnTo>
                  <a:pt x="1485900" y="18287"/>
                </a:lnTo>
                <a:lnTo>
                  <a:pt x="1486662" y="18287"/>
                </a:lnTo>
                <a:lnTo>
                  <a:pt x="1481636" y="92260"/>
                </a:lnTo>
                <a:lnTo>
                  <a:pt x="1472754" y="146938"/>
                </a:lnTo>
                <a:lnTo>
                  <a:pt x="1459470" y="199732"/>
                </a:lnTo>
                <a:lnTo>
                  <a:pt x="1441997" y="250527"/>
                </a:lnTo>
                <a:lnTo>
                  <a:pt x="1420553" y="299207"/>
                </a:lnTo>
                <a:lnTo>
                  <a:pt x="1395353" y="345656"/>
                </a:lnTo>
                <a:lnTo>
                  <a:pt x="1366612" y="389761"/>
                </a:lnTo>
                <a:lnTo>
                  <a:pt x="1334546" y="431404"/>
                </a:lnTo>
                <a:lnTo>
                  <a:pt x="1299370" y="470472"/>
                </a:lnTo>
                <a:lnTo>
                  <a:pt x="1261300" y="506849"/>
                </a:lnTo>
                <a:lnTo>
                  <a:pt x="1220552" y="540419"/>
                </a:lnTo>
                <a:lnTo>
                  <a:pt x="1177341" y="571067"/>
                </a:lnTo>
                <a:lnTo>
                  <a:pt x="1131882" y="598678"/>
                </a:lnTo>
                <a:lnTo>
                  <a:pt x="1084392" y="623136"/>
                </a:lnTo>
                <a:lnTo>
                  <a:pt x="1035086" y="644327"/>
                </a:lnTo>
                <a:lnTo>
                  <a:pt x="984179" y="662135"/>
                </a:lnTo>
                <a:lnTo>
                  <a:pt x="931887" y="676444"/>
                </a:lnTo>
                <a:lnTo>
                  <a:pt x="878426" y="687140"/>
                </a:lnTo>
                <a:lnTo>
                  <a:pt x="824011" y="694107"/>
                </a:lnTo>
                <a:lnTo>
                  <a:pt x="768858" y="697229"/>
                </a:lnTo>
                <a:lnTo>
                  <a:pt x="730758" y="697230"/>
                </a:lnTo>
                <a:lnTo>
                  <a:pt x="676628" y="694296"/>
                </a:lnTo>
                <a:lnTo>
                  <a:pt x="623171" y="687614"/>
                </a:lnTo>
                <a:lnTo>
                  <a:pt x="570597" y="677294"/>
                </a:lnTo>
                <a:lnTo>
                  <a:pt x="519113" y="663448"/>
                </a:lnTo>
                <a:lnTo>
                  <a:pt x="468928" y="646186"/>
                </a:lnTo>
                <a:lnTo>
                  <a:pt x="420250" y="625618"/>
                </a:lnTo>
                <a:lnTo>
                  <a:pt x="373287" y="601855"/>
                </a:lnTo>
                <a:lnTo>
                  <a:pt x="328249" y="575009"/>
                </a:lnTo>
                <a:lnTo>
                  <a:pt x="285343" y="545189"/>
                </a:lnTo>
                <a:lnTo>
                  <a:pt x="244778" y="512506"/>
                </a:lnTo>
                <a:lnTo>
                  <a:pt x="206762" y="477072"/>
                </a:lnTo>
                <a:lnTo>
                  <a:pt x="171503" y="438996"/>
                </a:lnTo>
                <a:lnTo>
                  <a:pt x="139211" y="398389"/>
                </a:lnTo>
                <a:lnTo>
                  <a:pt x="110092" y="355362"/>
                </a:lnTo>
                <a:lnTo>
                  <a:pt x="84357" y="310026"/>
                </a:lnTo>
                <a:lnTo>
                  <a:pt x="62213" y="262491"/>
                </a:lnTo>
                <a:lnTo>
                  <a:pt x="43868" y="212868"/>
                </a:lnTo>
                <a:lnTo>
                  <a:pt x="29531" y="161268"/>
                </a:lnTo>
                <a:lnTo>
                  <a:pt x="19411" y="107801"/>
                </a:lnTo>
                <a:lnTo>
                  <a:pt x="13716" y="52577"/>
                </a:lnTo>
                <a:lnTo>
                  <a:pt x="12954" y="35051"/>
                </a:lnTo>
                <a:lnTo>
                  <a:pt x="9906" y="24383"/>
                </a:lnTo>
                <a:lnTo>
                  <a:pt x="1524" y="53339"/>
                </a:lnTo>
                <a:lnTo>
                  <a:pt x="7228" y="110523"/>
                </a:lnTo>
                <a:lnTo>
                  <a:pt x="17647" y="165864"/>
                </a:lnTo>
                <a:lnTo>
                  <a:pt x="32550" y="219244"/>
                </a:lnTo>
                <a:lnTo>
                  <a:pt x="51709" y="270541"/>
                </a:lnTo>
                <a:lnTo>
                  <a:pt x="74895" y="319636"/>
                </a:lnTo>
                <a:lnTo>
                  <a:pt x="101876" y="366410"/>
                </a:lnTo>
                <a:lnTo>
                  <a:pt x="132425" y="410741"/>
                </a:lnTo>
                <a:lnTo>
                  <a:pt x="166312" y="452509"/>
                </a:lnTo>
                <a:lnTo>
                  <a:pt x="203308" y="491596"/>
                </a:lnTo>
                <a:lnTo>
                  <a:pt x="243182" y="527880"/>
                </a:lnTo>
                <a:lnTo>
                  <a:pt x="285706" y="561241"/>
                </a:lnTo>
                <a:lnTo>
                  <a:pt x="330651" y="591561"/>
                </a:lnTo>
                <a:lnTo>
                  <a:pt x="377786" y="618718"/>
                </a:lnTo>
                <a:lnTo>
                  <a:pt x="426883" y="642592"/>
                </a:lnTo>
                <a:lnTo>
                  <a:pt x="477712" y="663064"/>
                </a:lnTo>
                <a:lnTo>
                  <a:pt x="530043" y="680013"/>
                </a:lnTo>
                <a:close/>
              </a:path>
              <a:path w="1498854" h="727710">
                <a:moveTo>
                  <a:pt x="12954" y="35051"/>
                </a:moveTo>
                <a:lnTo>
                  <a:pt x="12954" y="21335"/>
                </a:lnTo>
                <a:lnTo>
                  <a:pt x="6858" y="24383"/>
                </a:lnTo>
                <a:lnTo>
                  <a:pt x="762" y="18287"/>
                </a:lnTo>
                <a:lnTo>
                  <a:pt x="762" y="17525"/>
                </a:lnTo>
                <a:lnTo>
                  <a:pt x="762" y="18287"/>
                </a:lnTo>
                <a:lnTo>
                  <a:pt x="12954" y="17525"/>
                </a:lnTo>
                <a:lnTo>
                  <a:pt x="12954" y="0"/>
                </a:lnTo>
                <a:lnTo>
                  <a:pt x="4572" y="11429"/>
                </a:lnTo>
                <a:lnTo>
                  <a:pt x="6858" y="11429"/>
                </a:lnTo>
                <a:lnTo>
                  <a:pt x="762" y="14477"/>
                </a:lnTo>
                <a:lnTo>
                  <a:pt x="0" y="18287"/>
                </a:lnTo>
                <a:lnTo>
                  <a:pt x="1524" y="53339"/>
                </a:lnTo>
                <a:lnTo>
                  <a:pt x="9906" y="24383"/>
                </a:lnTo>
                <a:lnTo>
                  <a:pt x="12954" y="35051"/>
                </a:lnTo>
                <a:close/>
              </a:path>
              <a:path w="1498854" h="727710">
                <a:moveTo>
                  <a:pt x="6858" y="24383"/>
                </a:moveTo>
                <a:lnTo>
                  <a:pt x="12954" y="21335"/>
                </a:lnTo>
                <a:lnTo>
                  <a:pt x="12954" y="17525"/>
                </a:lnTo>
                <a:lnTo>
                  <a:pt x="762" y="18287"/>
                </a:lnTo>
                <a:lnTo>
                  <a:pt x="6858" y="24383"/>
                </a:lnTo>
                <a:close/>
              </a:path>
              <a:path w="1498854" h="727710">
                <a:moveTo>
                  <a:pt x="1486662" y="18287"/>
                </a:moveTo>
                <a:lnTo>
                  <a:pt x="1485900" y="18287"/>
                </a:lnTo>
                <a:lnTo>
                  <a:pt x="1485900" y="21335"/>
                </a:lnTo>
                <a:lnTo>
                  <a:pt x="1486503" y="21939"/>
                </a:lnTo>
                <a:lnTo>
                  <a:pt x="1486662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961" y="2965704"/>
            <a:ext cx="2158746" cy="2070354"/>
          </a:xfrm>
          <a:custGeom>
            <a:avLst/>
            <a:gdLst/>
            <a:ahLst/>
            <a:cxnLst/>
            <a:rect l="l" t="t" r="r" b="b"/>
            <a:pathLst>
              <a:path w="2158746" h="2070354">
                <a:moveTo>
                  <a:pt x="26741" y="804368"/>
                </a:moveTo>
                <a:lnTo>
                  <a:pt x="12191" y="877824"/>
                </a:lnTo>
                <a:lnTo>
                  <a:pt x="5333" y="929640"/>
                </a:lnTo>
                <a:lnTo>
                  <a:pt x="761" y="982218"/>
                </a:lnTo>
                <a:lnTo>
                  <a:pt x="0" y="1034796"/>
                </a:lnTo>
                <a:lnTo>
                  <a:pt x="0" y="1035558"/>
                </a:lnTo>
                <a:lnTo>
                  <a:pt x="762" y="1088898"/>
                </a:lnTo>
                <a:lnTo>
                  <a:pt x="5334" y="1141476"/>
                </a:lnTo>
                <a:lnTo>
                  <a:pt x="12192" y="1193292"/>
                </a:lnTo>
                <a:lnTo>
                  <a:pt x="27597" y="1269675"/>
                </a:lnTo>
                <a:lnTo>
                  <a:pt x="48486" y="1343567"/>
                </a:lnTo>
                <a:lnTo>
                  <a:pt x="74610" y="1414812"/>
                </a:lnTo>
                <a:lnTo>
                  <a:pt x="105721" y="1483255"/>
                </a:lnTo>
                <a:lnTo>
                  <a:pt x="141571" y="1548740"/>
                </a:lnTo>
                <a:lnTo>
                  <a:pt x="181910" y="1611112"/>
                </a:lnTo>
                <a:lnTo>
                  <a:pt x="226491" y="1670215"/>
                </a:lnTo>
                <a:lnTo>
                  <a:pt x="275066" y="1725894"/>
                </a:lnTo>
                <a:lnTo>
                  <a:pt x="327385" y="1777993"/>
                </a:lnTo>
                <a:lnTo>
                  <a:pt x="383200" y="1826356"/>
                </a:lnTo>
                <a:lnTo>
                  <a:pt x="442263" y="1870829"/>
                </a:lnTo>
                <a:lnTo>
                  <a:pt x="504325" y="1911256"/>
                </a:lnTo>
                <a:lnTo>
                  <a:pt x="569139" y="1947482"/>
                </a:lnTo>
                <a:lnTo>
                  <a:pt x="636455" y="1979350"/>
                </a:lnTo>
                <a:lnTo>
                  <a:pt x="706025" y="2006706"/>
                </a:lnTo>
                <a:lnTo>
                  <a:pt x="777600" y="2029393"/>
                </a:lnTo>
                <a:lnTo>
                  <a:pt x="850933" y="2047257"/>
                </a:lnTo>
                <a:lnTo>
                  <a:pt x="925775" y="2060142"/>
                </a:lnTo>
                <a:lnTo>
                  <a:pt x="1001877" y="2067893"/>
                </a:lnTo>
                <a:lnTo>
                  <a:pt x="1078992" y="2070354"/>
                </a:lnTo>
                <a:lnTo>
                  <a:pt x="1134618" y="2068830"/>
                </a:lnTo>
                <a:lnTo>
                  <a:pt x="1189482" y="2065020"/>
                </a:lnTo>
                <a:lnTo>
                  <a:pt x="1265924" y="2054953"/>
                </a:lnTo>
                <a:lnTo>
                  <a:pt x="1340790" y="2039754"/>
                </a:lnTo>
                <a:lnTo>
                  <a:pt x="1413851" y="2019596"/>
                </a:lnTo>
                <a:lnTo>
                  <a:pt x="1484875" y="1994656"/>
                </a:lnTo>
                <a:lnTo>
                  <a:pt x="1553635" y="1965108"/>
                </a:lnTo>
                <a:lnTo>
                  <a:pt x="1619901" y="1931127"/>
                </a:lnTo>
                <a:lnTo>
                  <a:pt x="1683443" y="1892889"/>
                </a:lnTo>
                <a:lnTo>
                  <a:pt x="1744032" y="1850570"/>
                </a:lnTo>
                <a:lnTo>
                  <a:pt x="1801438" y="1804343"/>
                </a:lnTo>
                <a:lnTo>
                  <a:pt x="1855431" y="1754385"/>
                </a:lnTo>
                <a:lnTo>
                  <a:pt x="1905784" y="1700872"/>
                </a:lnTo>
                <a:lnTo>
                  <a:pt x="1952265" y="1643977"/>
                </a:lnTo>
                <a:lnTo>
                  <a:pt x="1994646" y="1583876"/>
                </a:lnTo>
                <a:lnTo>
                  <a:pt x="2032696" y="1520745"/>
                </a:lnTo>
                <a:lnTo>
                  <a:pt x="2066188" y="1454759"/>
                </a:lnTo>
                <a:lnTo>
                  <a:pt x="2094890" y="1386093"/>
                </a:lnTo>
                <a:lnTo>
                  <a:pt x="2118574" y="1314923"/>
                </a:lnTo>
                <a:lnTo>
                  <a:pt x="2137010" y="1241423"/>
                </a:lnTo>
                <a:lnTo>
                  <a:pt x="2149969" y="1165769"/>
                </a:lnTo>
                <a:lnTo>
                  <a:pt x="2157222" y="1088136"/>
                </a:lnTo>
                <a:lnTo>
                  <a:pt x="2158746" y="1035558"/>
                </a:lnTo>
                <a:lnTo>
                  <a:pt x="2158746" y="1034796"/>
                </a:lnTo>
                <a:lnTo>
                  <a:pt x="2157222" y="981456"/>
                </a:lnTo>
                <a:lnTo>
                  <a:pt x="2152650" y="928878"/>
                </a:lnTo>
                <a:lnTo>
                  <a:pt x="2141496" y="851892"/>
                </a:lnTo>
                <a:lnTo>
                  <a:pt x="2124683" y="777122"/>
                </a:lnTo>
                <a:lnTo>
                  <a:pt x="2102459" y="704735"/>
                </a:lnTo>
                <a:lnTo>
                  <a:pt x="2075067" y="634898"/>
                </a:lnTo>
                <a:lnTo>
                  <a:pt x="2042754" y="567780"/>
                </a:lnTo>
                <a:lnTo>
                  <a:pt x="2005766" y="503549"/>
                </a:lnTo>
                <a:lnTo>
                  <a:pt x="1964348" y="442373"/>
                </a:lnTo>
                <a:lnTo>
                  <a:pt x="1918747" y="384419"/>
                </a:lnTo>
                <a:lnTo>
                  <a:pt x="1869207" y="329857"/>
                </a:lnTo>
                <a:lnTo>
                  <a:pt x="1815974" y="278853"/>
                </a:lnTo>
                <a:lnTo>
                  <a:pt x="1759295" y="231577"/>
                </a:lnTo>
                <a:lnTo>
                  <a:pt x="1699414" y="188195"/>
                </a:lnTo>
                <a:lnTo>
                  <a:pt x="1636579" y="148877"/>
                </a:lnTo>
                <a:lnTo>
                  <a:pt x="1571033" y="113789"/>
                </a:lnTo>
                <a:lnTo>
                  <a:pt x="1503024" y="83100"/>
                </a:lnTo>
                <a:lnTo>
                  <a:pt x="1432796" y="56979"/>
                </a:lnTo>
                <a:lnTo>
                  <a:pt x="1360596" y="35592"/>
                </a:lnTo>
                <a:lnTo>
                  <a:pt x="1286669" y="19109"/>
                </a:lnTo>
                <a:lnTo>
                  <a:pt x="1211261" y="7697"/>
                </a:lnTo>
                <a:lnTo>
                  <a:pt x="1134618" y="1524"/>
                </a:lnTo>
                <a:lnTo>
                  <a:pt x="1078992" y="0"/>
                </a:lnTo>
                <a:lnTo>
                  <a:pt x="1023366" y="1524"/>
                </a:lnTo>
                <a:lnTo>
                  <a:pt x="949425" y="7443"/>
                </a:lnTo>
                <a:lnTo>
                  <a:pt x="876617" y="18221"/>
                </a:lnTo>
                <a:lnTo>
                  <a:pt x="1002708" y="15307"/>
                </a:lnTo>
                <a:lnTo>
                  <a:pt x="1078992" y="12954"/>
                </a:lnTo>
                <a:lnTo>
                  <a:pt x="1133856" y="14478"/>
                </a:lnTo>
                <a:lnTo>
                  <a:pt x="1188720" y="18288"/>
                </a:lnTo>
                <a:lnTo>
                  <a:pt x="1261268" y="27579"/>
                </a:lnTo>
                <a:lnTo>
                  <a:pt x="1332456" y="41634"/>
                </a:lnTo>
                <a:lnTo>
                  <a:pt x="1402073" y="60297"/>
                </a:lnTo>
                <a:lnTo>
                  <a:pt x="1469907" y="83410"/>
                </a:lnTo>
                <a:lnTo>
                  <a:pt x="1535748" y="110818"/>
                </a:lnTo>
                <a:lnTo>
                  <a:pt x="1599384" y="142365"/>
                </a:lnTo>
                <a:lnTo>
                  <a:pt x="1660603" y="177895"/>
                </a:lnTo>
                <a:lnTo>
                  <a:pt x="1719195" y="217251"/>
                </a:lnTo>
                <a:lnTo>
                  <a:pt x="1774948" y="260278"/>
                </a:lnTo>
                <a:lnTo>
                  <a:pt x="1827652" y="306819"/>
                </a:lnTo>
                <a:lnTo>
                  <a:pt x="1877094" y="356718"/>
                </a:lnTo>
                <a:lnTo>
                  <a:pt x="1923063" y="409819"/>
                </a:lnTo>
                <a:lnTo>
                  <a:pt x="1965349" y="465966"/>
                </a:lnTo>
                <a:lnTo>
                  <a:pt x="2003739" y="525003"/>
                </a:lnTo>
                <a:lnTo>
                  <a:pt x="2038024" y="586773"/>
                </a:lnTo>
                <a:lnTo>
                  <a:pt x="2067991" y="651121"/>
                </a:lnTo>
                <a:lnTo>
                  <a:pt x="2093429" y="717890"/>
                </a:lnTo>
                <a:lnTo>
                  <a:pt x="2114127" y="786924"/>
                </a:lnTo>
                <a:lnTo>
                  <a:pt x="2129873" y="858067"/>
                </a:lnTo>
                <a:lnTo>
                  <a:pt x="2140458" y="931164"/>
                </a:lnTo>
                <a:lnTo>
                  <a:pt x="2144268" y="982980"/>
                </a:lnTo>
                <a:lnTo>
                  <a:pt x="2145792" y="1035558"/>
                </a:lnTo>
                <a:lnTo>
                  <a:pt x="2144268" y="1088136"/>
                </a:lnTo>
                <a:lnTo>
                  <a:pt x="2140458" y="1139952"/>
                </a:lnTo>
                <a:lnTo>
                  <a:pt x="2129207" y="1215990"/>
                </a:lnTo>
                <a:lnTo>
                  <a:pt x="2112420" y="1289853"/>
                </a:lnTo>
                <a:lnTo>
                  <a:pt x="2090333" y="1361373"/>
                </a:lnTo>
                <a:lnTo>
                  <a:pt x="2063183" y="1430381"/>
                </a:lnTo>
                <a:lnTo>
                  <a:pt x="2031209" y="1496709"/>
                </a:lnTo>
                <a:lnTo>
                  <a:pt x="1994646" y="1560190"/>
                </a:lnTo>
                <a:lnTo>
                  <a:pt x="1953732" y="1620656"/>
                </a:lnTo>
                <a:lnTo>
                  <a:pt x="1908705" y="1677938"/>
                </a:lnTo>
                <a:lnTo>
                  <a:pt x="1859802" y="1731868"/>
                </a:lnTo>
                <a:lnTo>
                  <a:pt x="1807259" y="1782279"/>
                </a:lnTo>
                <a:lnTo>
                  <a:pt x="1751314" y="1829003"/>
                </a:lnTo>
                <a:lnTo>
                  <a:pt x="1692204" y="1871872"/>
                </a:lnTo>
                <a:lnTo>
                  <a:pt x="1630167" y="1910717"/>
                </a:lnTo>
                <a:lnTo>
                  <a:pt x="1565439" y="1945372"/>
                </a:lnTo>
                <a:lnTo>
                  <a:pt x="1498258" y="1975667"/>
                </a:lnTo>
                <a:lnTo>
                  <a:pt x="1428860" y="2001435"/>
                </a:lnTo>
                <a:lnTo>
                  <a:pt x="1357484" y="2022507"/>
                </a:lnTo>
                <a:lnTo>
                  <a:pt x="1284367" y="2038717"/>
                </a:lnTo>
                <a:lnTo>
                  <a:pt x="1209745" y="2049896"/>
                </a:lnTo>
                <a:lnTo>
                  <a:pt x="1133856" y="2055876"/>
                </a:lnTo>
                <a:lnTo>
                  <a:pt x="1078992" y="2057400"/>
                </a:lnTo>
                <a:lnTo>
                  <a:pt x="1024128" y="2055876"/>
                </a:lnTo>
                <a:lnTo>
                  <a:pt x="951113" y="2050259"/>
                </a:lnTo>
                <a:lnTo>
                  <a:pt x="879214" y="2039792"/>
                </a:lnTo>
                <a:lnTo>
                  <a:pt x="808651" y="2024622"/>
                </a:lnTo>
                <a:lnTo>
                  <a:pt x="739639" y="2004897"/>
                </a:lnTo>
                <a:lnTo>
                  <a:pt x="672398" y="1980767"/>
                </a:lnTo>
                <a:lnTo>
                  <a:pt x="607146" y="1952379"/>
                </a:lnTo>
                <a:lnTo>
                  <a:pt x="544099" y="1919882"/>
                </a:lnTo>
                <a:lnTo>
                  <a:pt x="483476" y="1883424"/>
                </a:lnTo>
                <a:lnTo>
                  <a:pt x="425495" y="1843154"/>
                </a:lnTo>
                <a:lnTo>
                  <a:pt x="370374" y="1799220"/>
                </a:lnTo>
                <a:lnTo>
                  <a:pt x="318331" y="1751770"/>
                </a:lnTo>
                <a:lnTo>
                  <a:pt x="269583" y="1700953"/>
                </a:lnTo>
                <a:lnTo>
                  <a:pt x="224348" y="1646917"/>
                </a:lnTo>
                <a:lnTo>
                  <a:pt x="182845" y="1589811"/>
                </a:lnTo>
                <a:lnTo>
                  <a:pt x="145291" y="1529783"/>
                </a:lnTo>
                <a:lnTo>
                  <a:pt x="111904" y="1466981"/>
                </a:lnTo>
                <a:lnTo>
                  <a:pt x="82902" y="1401554"/>
                </a:lnTo>
                <a:lnTo>
                  <a:pt x="58502" y="1333650"/>
                </a:lnTo>
                <a:lnTo>
                  <a:pt x="38924" y="1263418"/>
                </a:lnTo>
                <a:lnTo>
                  <a:pt x="24384" y="1191006"/>
                </a:lnTo>
                <a:lnTo>
                  <a:pt x="17526" y="1139190"/>
                </a:lnTo>
                <a:lnTo>
                  <a:pt x="13716" y="1087374"/>
                </a:lnTo>
                <a:lnTo>
                  <a:pt x="12192" y="1034796"/>
                </a:lnTo>
                <a:lnTo>
                  <a:pt x="13715" y="982218"/>
                </a:lnTo>
                <a:lnTo>
                  <a:pt x="17525" y="930402"/>
                </a:lnTo>
                <a:lnTo>
                  <a:pt x="24383" y="879348"/>
                </a:lnTo>
                <a:lnTo>
                  <a:pt x="39697" y="803842"/>
                </a:lnTo>
                <a:lnTo>
                  <a:pt x="60408" y="730801"/>
                </a:lnTo>
                <a:lnTo>
                  <a:pt x="86274" y="660377"/>
                </a:lnTo>
                <a:lnTo>
                  <a:pt x="117051" y="592725"/>
                </a:lnTo>
                <a:lnTo>
                  <a:pt x="152497" y="527998"/>
                </a:lnTo>
                <a:lnTo>
                  <a:pt x="192368" y="466352"/>
                </a:lnTo>
                <a:lnTo>
                  <a:pt x="236421" y="407939"/>
                </a:lnTo>
                <a:lnTo>
                  <a:pt x="284413" y="352915"/>
                </a:lnTo>
                <a:lnTo>
                  <a:pt x="336100" y="301432"/>
                </a:lnTo>
                <a:lnTo>
                  <a:pt x="391239" y="253645"/>
                </a:lnTo>
                <a:lnTo>
                  <a:pt x="449587" y="209709"/>
                </a:lnTo>
                <a:lnTo>
                  <a:pt x="510901" y="169777"/>
                </a:lnTo>
                <a:lnTo>
                  <a:pt x="574937" y="134003"/>
                </a:lnTo>
                <a:lnTo>
                  <a:pt x="641453" y="102541"/>
                </a:lnTo>
                <a:lnTo>
                  <a:pt x="710205" y="75545"/>
                </a:lnTo>
                <a:lnTo>
                  <a:pt x="780950" y="53170"/>
                </a:lnTo>
                <a:lnTo>
                  <a:pt x="735283" y="53770"/>
                </a:lnTo>
                <a:lnTo>
                  <a:pt x="667200" y="78252"/>
                </a:lnTo>
                <a:lnTo>
                  <a:pt x="601135" y="107013"/>
                </a:lnTo>
                <a:lnTo>
                  <a:pt x="537310" y="139908"/>
                </a:lnTo>
                <a:lnTo>
                  <a:pt x="475946" y="176791"/>
                </a:lnTo>
                <a:lnTo>
                  <a:pt x="417265" y="217519"/>
                </a:lnTo>
                <a:lnTo>
                  <a:pt x="361488" y="261947"/>
                </a:lnTo>
                <a:lnTo>
                  <a:pt x="308836" y="309928"/>
                </a:lnTo>
                <a:lnTo>
                  <a:pt x="259532" y="361320"/>
                </a:lnTo>
                <a:lnTo>
                  <a:pt x="213797" y="415976"/>
                </a:lnTo>
                <a:lnTo>
                  <a:pt x="171853" y="473753"/>
                </a:lnTo>
                <a:lnTo>
                  <a:pt x="133920" y="534504"/>
                </a:lnTo>
                <a:lnTo>
                  <a:pt x="100221" y="598087"/>
                </a:lnTo>
                <a:lnTo>
                  <a:pt x="70977" y="664354"/>
                </a:lnTo>
                <a:lnTo>
                  <a:pt x="46410" y="733163"/>
                </a:lnTo>
                <a:lnTo>
                  <a:pt x="26741" y="804368"/>
                </a:lnTo>
                <a:close/>
              </a:path>
              <a:path w="2158746" h="2070354">
                <a:moveTo>
                  <a:pt x="1002708" y="15307"/>
                </a:moveTo>
                <a:lnTo>
                  <a:pt x="876617" y="18221"/>
                </a:lnTo>
                <a:lnTo>
                  <a:pt x="805163" y="33711"/>
                </a:lnTo>
                <a:lnTo>
                  <a:pt x="735283" y="53770"/>
                </a:lnTo>
                <a:lnTo>
                  <a:pt x="780950" y="53170"/>
                </a:lnTo>
                <a:lnTo>
                  <a:pt x="853444" y="35569"/>
                </a:lnTo>
                <a:lnTo>
                  <a:pt x="927444" y="22897"/>
                </a:lnTo>
                <a:lnTo>
                  <a:pt x="1002708" y="153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34200" y="2743199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900" h="1371600">
                <a:moveTo>
                  <a:pt x="0" y="685800"/>
                </a:moveTo>
                <a:lnTo>
                  <a:pt x="2465" y="742143"/>
                </a:lnTo>
                <a:lnTo>
                  <a:pt x="9733" y="797215"/>
                </a:lnTo>
                <a:lnTo>
                  <a:pt x="21612" y="850839"/>
                </a:lnTo>
                <a:lnTo>
                  <a:pt x="37911" y="902841"/>
                </a:lnTo>
                <a:lnTo>
                  <a:pt x="58435" y="953047"/>
                </a:lnTo>
                <a:lnTo>
                  <a:pt x="82995" y="1001281"/>
                </a:lnTo>
                <a:lnTo>
                  <a:pt x="111397" y="1047369"/>
                </a:lnTo>
                <a:lnTo>
                  <a:pt x="143451" y="1091135"/>
                </a:lnTo>
                <a:lnTo>
                  <a:pt x="178962" y="1132404"/>
                </a:lnTo>
                <a:lnTo>
                  <a:pt x="217741" y="1171003"/>
                </a:lnTo>
                <a:lnTo>
                  <a:pt x="259594" y="1206755"/>
                </a:lnTo>
                <a:lnTo>
                  <a:pt x="304330" y="1239487"/>
                </a:lnTo>
                <a:lnTo>
                  <a:pt x="351757" y="1269023"/>
                </a:lnTo>
                <a:lnTo>
                  <a:pt x="401682" y="1295188"/>
                </a:lnTo>
                <a:lnTo>
                  <a:pt x="453913" y="1317807"/>
                </a:lnTo>
                <a:lnTo>
                  <a:pt x="508260" y="1336706"/>
                </a:lnTo>
                <a:lnTo>
                  <a:pt x="564528" y="1351710"/>
                </a:lnTo>
                <a:lnTo>
                  <a:pt x="622528" y="1362643"/>
                </a:lnTo>
                <a:lnTo>
                  <a:pt x="682065" y="1369331"/>
                </a:lnTo>
                <a:lnTo>
                  <a:pt x="742950" y="1371600"/>
                </a:lnTo>
                <a:lnTo>
                  <a:pt x="803937" y="1369331"/>
                </a:lnTo>
                <a:lnTo>
                  <a:pt x="863557" y="1362643"/>
                </a:lnTo>
                <a:lnTo>
                  <a:pt x="921618" y="1351710"/>
                </a:lnTo>
                <a:lnTo>
                  <a:pt x="977932" y="1336706"/>
                </a:lnTo>
                <a:lnTo>
                  <a:pt x="1032307" y="1317807"/>
                </a:lnTo>
                <a:lnTo>
                  <a:pt x="1084553" y="1295188"/>
                </a:lnTo>
                <a:lnTo>
                  <a:pt x="1134480" y="1269023"/>
                </a:lnTo>
                <a:lnTo>
                  <a:pt x="1181898" y="1239487"/>
                </a:lnTo>
                <a:lnTo>
                  <a:pt x="1226616" y="1206755"/>
                </a:lnTo>
                <a:lnTo>
                  <a:pt x="1268444" y="1171003"/>
                </a:lnTo>
                <a:lnTo>
                  <a:pt x="1307191" y="1132404"/>
                </a:lnTo>
                <a:lnTo>
                  <a:pt x="1342668" y="1091135"/>
                </a:lnTo>
                <a:lnTo>
                  <a:pt x="1374684" y="1047369"/>
                </a:lnTo>
                <a:lnTo>
                  <a:pt x="1403048" y="1001281"/>
                </a:lnTo>
                <a:lnTo>
                  <a:pt x="1427571" y="953047"/>
                </a:lnTo>
                <a:lnTo>
                  <a:pt x="1448062" y="902841"/>
                </a:lnTo>
                <a:lnTo>
                  <a:pt x="1464330" y="850839"/>
                </a:lnTo>
                <a:lnTo>
                  <a:pt x="1476186" y="797215"/>
                </a:lnTo>
                <a:lnTo>
                  <a:pt x="1483439" y="742143"/>
                </a:lnTo>
                <a:lnTo>
                  <a:pt x="1485900" y="685799"/>
                </a:lnTo>
                <a:lnTo>
                  <a:pt x="1483439" y="629559"/>
                </a:lnTo>
                <a:lnTo>
                  <a:pt x="1476186" y="574570"/>
                </a:lnTo>
                <a:lnTo>
                  <a:pt x="1464330" y="521008"/>
                </a:lnTo>
                <a:lnTo>
                  <a:pt x="1448062" y="469050"/>
                </a:lnTo>
                <a:lnTo>
                  <a:pt x="1427571" y="418873"/>
                </a:lnTo>
                <a:lnTo>
                  <a:pt x="1403048" y="370654"/>
                </a:lnTo>
                <a:lnTo>
                  <a:pt x="1374684" y="324568"/>
                </a:lnTo>
                <a:lnTo>
                  <a:pt x="1342668" y="280793"/>
                </a:lnTo>
                <a:lnTo>
                  <a:pt x="1307191" y="239506"/>
                </a:lnTo>
                <a:lnTo>
                  <a:pt x="1268444" y="200882"/>
                </a:lnTo>
                <a:lnTo>
                  <a:pt x="1226616" y="165098"/>
                </a:lnTo>
                <a:lnTo>
                  <a:pt x="1181898" y="132331"/>
                </a:lnTo>
                <a:lnTo>
                  <a:pt x="1134480" y="102758"/>
                </a:lnTo>
                <a:lnTo>
                  <a:pt x="1084553" y="76555"/>
                </a:lnTo>
                <a:lnTo>
                  <a:pt x="1032307" y="53899"/>
                </a:lnTo>
                <a:lnTo>
                  <a:pt x="977932" y="34966"/>
                </a:lnTo>
                <a:lnTo>
                  <a:pt x="921618" y="19933"/>
                </a:lnTo>
                <a:lnTo>
                  <a:pt x="863557" y="8977"/>
                </a:lnTo>
                <a:lnTo>
                  <a:pt x="803937" y="2273"/>
                </a:lnTo>
                <a:lnTo>
                  <a:pt x="742950" y="0"/>
                </a:lnTo>
                <a:lnTo>
                  <a:pt x="682065" y="2273"/>
                </a:lnTo>
                <a:lnTo>
                  <a:pt x="622528" y="8977"/>
                </a:lnTo>
                <a:lnTo>
                  <a:pt x="564528" y="19933"/>
                </a:lnTo>
                <a:lnTo>
                  <a:pt x="508260" y="34966"/>
                </a:lnTo>
                <a:lnTo>
                  <a:pt x="453913" y="53899"/>
                </a:lnTo>
                <a:lnTo>
                  <a:pt x="401682" y="76555"/>
                </a:lnTo>
                <a:lnTo>
                  <a:pt x="351757" y="102758"/>
                </a:lnTo>
                <a:lnTo>
                  <a:pt x="304330" y="132331"/>
                </a:lnTo>
                <a:lnTo>
                  <a:pt x="259594" y="165098"/>
                </a:lnTo>
                <a:lnTo>
                  <a:pt x="217741" y="200882"/>
                </a:lnTo>
                <a:lnTo>
                  <a:pt x="178962" y="239506"/>
                </a:lnTo>
                <a:lnTo>
                  <a:pt x="143451" y="280793"/>
                </a:lnTo>
                <a:lnTo>
                  <a:pt x="111397" y="324568"/>
                </a:lnTo>
                <a:lnTo>
                  <a:pt x="82995" y="370654"/>
                </a:lnTo>
                <a:lnTo>
                  <a:pt x="58435" y="418873"/>
                </a:lnTo>
                <a:lnTo>
                  <a:pt x="37911" y="469050"/>
                </a:lnTo>
                <a:lnTo>
                  <a:pt x="21612" y="521008"/>
                </a:lnTo>
                <a:lnTo>
                  <a:pt x="9733" y="574570"/>
                </a:lnTo>
                <a:lnTo>
                  <a:pt x="2465" y="629559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28104" y="2737103"/>
            <a:ext cx="1498854" cy="1384554"/>
          </a:xfrm>
          <a:custGeom>
            <a:avLst/>
            <a:gdLst/>
            <a:ahLst/>
            <a:cxnLst/>
            <a:rect l="l" t="t" r="r" b="b"/>
            <a:pathLst>
              <a:path w="1498853" h="1384553">
                <a:moveTo>
                  <a:pt x="1498854" y="691896"/>
                </a:moveTo>
                <a:lnTo>
                  <a:pt x="1498854" y="688848"/>
                </a:lnTo>
                <a:lnTo>
                  <a:pt x="1498715" y="688709"/>
                </a:lnTo>
                <a:lnTo>
                  <a:pt x="1495806" y="685800"/>
                </a:lnTo>
                <a:lnTo>
                  <a:pt x="1498854" y="691896"/>
                </a:lnTo>
                <a:close/>
              </a:path>
              <a:path w="1498853" h="1384553">
                <a:moveTo>
                  <a:pt x="1485900" y="691896"/>
                </a:moveTo>
                <a:lnTo>
                  <a:pt x="1491996" y="685800"/>
                </a:lnTo>
                <a:lnTo>
                  <a:pt x="1485900" y="675132"/>
                </a:lnTo>
                <a:lnTo>
                  <a:pt x="1485900" y="691896"/>
                </a:lnTo>
                <a:close/>
              </a:path>
              <a:path w="1498853" h="1384553">
                <a:moveTo>
                  <a:pt x="1498854" y="692658"/>
                </a:moveTo>
                <a:lnTo>
                  <a:pt x="1498854" y="691896"/>
                </a:lnTo>
                <a:lnTo>
                  <a:pt x="1491996" y="698754"/>
                </a:lnTo>
                <a:lnTo>
                  <a:pt x="1495898" y="751269"/>
                </a:lnTo>
                <a:lnTo>
                  <a:pt x="1498854" y="692658"/>
                </a:lnTo>
                <a:close/>
              </a:path>
              <a:path w="1498853" h="1384553">
                <a:moveTo>
                  <a:pt x="745998" y="1384554"/>
                </a:moveTo>
                <a:lnTo>
                  <a:pt x="749046" y="1384554"/>
                </a:lnTo>
                <a:lnTo>
                  <a:pt x="742950" y="1378458"/>
                </a:lnTo>
                <a:lnTo>
                  <a:pt x="742950" y="1374648"/>
                </a:lnTo>
                <a:lnTo>
                  <a:pt x="745998" y="1371600"/>
                </a:lnTo>
                <a:lnTo>
                  <a:pt x="729996" y="1371600"/>
                </a:lnTo>
                <a:lnTo>
                  <a:pt x="674952" y="1368543"/>
                </a:lnTo>
                <a:lnTo>
                  <a:pt x="620619" y="1361611"/>
                </a:lnTo>
                <a:lnTo>
                  <a:pt x="563750" y="1363146"/>
                </a:lnTo>
                <a:lnTo>
                  <a:pt x="618228" y="1374112"/>
                </a:lnTo>
                <a:lnTo>
                  <a:pt x="673714" y="1381286"/>
                </a:lnTo>
                <a:lnTo>
                  <a:pt x="742950" y="1381506"/>
                </a:lnTo>
                <a:lnTo>
                  <a:pt x="745998" y="1384554"/>
                </a:lnTo>
                <a:close/>
              </a:path>
              <a:path w="1498853" h="1384553">
                <a:moveTo>
                  <a:pt x="755904" y="1381506"/>
                </a:moveTo>
                <a:lnTo>
                  <a:pt x="752856" y="1384554"/>
                </a:lnTo>
                <a:lnTo>
                  <a:pt x="768858" y="1384554"/>
                </a:lnTo>
                <a:lnTo>
                  <a:pt x="826051" y="1381230"/>
                </a:lnTo>
                <a:lnTo>
                  <a:pt x="755904" y="1378458"/>
                </a:lnTo>
                <a:lnTo>
                  <a:pt x="749046" y="1384554"/>
                </a:lnTo>
                <a:lnTo>
                  <a:pt x="752856" y="1384554"/>
                </a:lnTo>
                <a:lnTo>
                  <a:pt x="755904" y="1381506"/>
                </a:lnTo>
                <a:close/>
              </a:path>
              <a:path w="1498853" h="1384553">
                <a:moveTo>
                  <a:pt x="755904" y="1374648"/>
                </a:moveTo>
                <a:lnTo>
                  <a:pt x="749046" y="1384554"/>
                </a:lnTo>
                <a:lnTo>
                  <a:pt x="755904" y="1378458"/>
                </a:lnTo>
                <a:lnTo>
                  <a:pt x="826051" y="1381230"/>
                </a:lnTo>
                <a:lnTo>
                  <a:pt x="882419" y="1373851"/>
                </a:lnTo>
                <a:lnTo>
                  <a:pt x="755904" y="1374648"/>
                </a:lnTo>
                <a:close/>
              </a:path>
              <a:path w="1498853" h="1384553">
                <a:moveTo>
                  <a:pt x="742950" y="1381506"/>
                </a:moveTo>
                <a:lnTo>
                  <a:pt x="673714" y="1381286"/>
                </a:lnTo>
                <a:lnTo>
                  <a:pt x="729996" y="1384554"/>
                </a:lnTo>
                <a:lnTo>
                  <a:pt x="745998" y="1384554"/>
                </a:lnTo>
                <a:lnTo>
                  <a:pt x="742950" y="1381506"/>
                </a:lnTo>
                <a:close/>
              </a:path>
              <a:path w="1498853" h="1384553">
                <a:moveTo>
                  <a:pt x="569766" y="33042"/>
                </a:moveTo>
                <a:lnTo>
                  <a:pt x="622335" y="22699"/>
                </a:lnTo>
                <a:lnTo>
                  <a:pt x="675813" y="15967"/>
                </a:lnTo>
                <a:lnTo>
                  <a:pt x="729996" y="12954"/>
                </a:lnTo>
                <a:lnTo>
                  <a:pt x="768858" y="12954"/>
                </a:lnTo>
                <a:lnTo>
                  <a:pt x="823086" y="16007"/>
                </a:lnTo>
                <a:lnTo>
                  <a:pt x="876603" y="22777"/>
                </a:lnTo>
                <a:lnTo>
                  <a:pt x="929206" y="33155"/>
                </a:lnTo>
                <a:lnTo>
                  <a:pt x="980689" y="47034"/>
                </a:lnTo>
                <a:lnTo>
                  <a:pt x="1030847" y="64306"/>
                </a:lnTo>
                <a:lnTo>
                  <a:pt x="1079476" y="84865"/>
                </a:lnTo>
                <a:lnTo>
                  <a:pt x="1126371" y="108603"/>
                </a:lnTo>
                <a:lnTo>
                  <a:pt x="1171328" y="135412"/>
                </a:lnTo>
                <a:lnTo>
                  <a:pt x="1214142" y="165185"/>
                </a:lnTo>
                <a:lnTo>
                  <a:pt x="1254609" y="197815"/>
                </a:lnTo>
                <a:lnTo>
                  <a:pt x="1292523" y="233194"/>
                </a:lnTo>
                <a:lnTo>
                  <a:pt x="1327680" y="271215"/>
                </a:lnTo>
                <a:lnTo>
                  <a:pt x="1359876" y="311770"/>
                </a:lnTo>
                <a:lnTo>
                  <a:pt x="1388906" y="354753"/>
                </a:lnTo>
                <a:lnTo>
                  <a:pt x="1414565" y="400055"/>
                </a:lnTo>
                <a:lnTo>
                  <a:pt x="1436649" y="447570"/>
                </a:lnTo>
                <a:lnTo>
                  <a:pt x="1454952" y="497190"/>
                </a:lnTo>
                <a:lnTo>
                  <a:pt x="1469272" y="548807"/>
                </a:lnTo>
                <a:lnTo>
                  <a:pt x="1479401" y="602315"/>
                </a:lnTo>
                <a:lnTo>
                  <a:pt x="1485138" y="657606"/>
                </a:lnTo>
                <a:lnTo>
                  <a:pt x="1485900" y="675132"/>
                </a:lnTo>
                <a:lnTo>
                  <a:pt x="1491996" y="685800"/>
                </a:lnTo>
                <a:lnTo>
                  <a:pt x="1485900" y="691896"/>
                </a:lnTo>
                <a:lnTo>
                  <a:pt x="1485900" y="692658"/>
                </a:lnTo>
                <a:lnTo>
                  <a:pt x="1483030" y="750289"/>
                </a:lnTo>
                <a:lnTo>
                  <a:pt x="1475341" y="806179"/>
                </a:lnTo>
                <a:lnTo>
                  <a:pt x="1463057" y="860203"/>
                </a:lnTo>
                <a:lnTo>
                  <a:pt x="1446401" y="912234"/>
                </a:lnTo>
                <a:lnTo>
                  <a:pt x="1425597" y="962148"/>
                </a:lnTo>
                <a:lnTo>
                  <a:pt x="1400870" y="1009820"/>
                </a:lnTo>
                <a:lnTo>
                  <a:pt x="1372442" y="1055124"/>
                </a:lnTo>
                <a:lnTo>
                  <a:pt x="1340539" y="1097934"/>
                </a:lnTo>
                <a:lnTo>
                  <a:pt x="1305384" y="1138126"/>
                </a:lnTo>
                <a:lnTo>
                  <a:pt x="1267201" y="1175575"/>
                </a:lnTo>
                <a:lnTo>
                  <a:pt x="1226213" y="1210155"/>
                </a:lnTo>
                <a:lnTo>
                  <a:pt x="1182646" y="1241740"/>
                </a:lnTo>
                <a:lnTo>
                  <a:pt x="1136722" y="1270206"/>
                </a:lnTo>
                <a:lnTo>
                  <a:pt x="1088667" y="1295427"/>
                </a:lnTo>
                <a:lnTo>
                  <a:pt x="1038703" y="1317278"/>
                </a:lnTo>
                <a:lnTo>
                  <a:pt x="987054" y="1335634"/>
                </a:lnTo>
                <a:lnTo>
                  <a:pt x="933945" y="1350370"/>
                </a:lnTo>
                <a:lnTo>
                  <a:pt x="879600" y="1361359"/>
                </a:lnTo>
                <a:lnTo>
                  <a:pt x="824242" y="1368478"/>
                </a:lnTo>
                <a:lnTo>
                  <a:pt x="768096" y="1371600"/>
                </a:lnTo>
                <a:lnTo>
                  <a:pt x="745998" y="1371600"/>
                </a:lnTo>
                <a:lnTo>
                  <a:pt x="742950" y="1374648"/>
                </a:lnTo>
                <a:lnTo>
                  <a:pt x="742950" y="1378458"/>
                </a:lnTo>
                <a:lnTo>
                  <a:pt x="749046" y="1384554"/>
                </a:lnTo>
                <a:lnTo>
                  <a:pt x="755904" y="1374648"/>
                </a:lnTo>
                <a:lnTo>
                  <a:pt x="882419" y="1373851"/>
                </a:lnTo>
                <a:lnTo>
                  <a:pt x="937736" y="1362544"/>
                </a:lnTo>
                <a:lnTo>
                  <a:pt x="991776" y="1347436"/>
                </a:lnTo>
                <a:lnTo>
                  <a:pt x="1044315" y="1328655"/>
                </a:lnTo>
                <a:lnTo>
                  <a:pt x="1095126" y="1306327"/>
                </a:lnTo>
                <a:lnTo>
                  <a:pt x="1143984" y="1280581"/>
                </a:lnTo>
                <a:lnTo>
                  <a:pt x="1190664" y="1251542"/>
                </a:lnTo>
                <a:lnTo>
                  <a:pt x="1234940" y="1219340"/>
                </a:lnTo>
                <a:lnTo>
                  <a:pt x="1276588" y="1184100"/>
                </a:lnTo>
                <a:lnTo>
                  <a:pt x="1315380" y="1145950"/>
                </a:lnTo>
                <a:lnTo>
                  <a:pt x="1351093" y="1105018"/>
                </a:lnTo>
                <a:lnTo>
                  <a:pt x="1383499" y="1061430"/>
                </a:lnTo>
                <a:lnTo>
                  <a:pt x="1412375" y="1015314"/>
                </a:lnTo>
                <a:lnTo>
                  <a:pt x="1437495" y="966798"/>
                </a:lnTo>
                <a:lnTo>
                  <a:pt x="1458632" y="916008"/>
                </a:lnTo>
                <a:lnTo>
                  <a:pt x="1475562" y="863071"/>
                </a:lnTo>
                <a:lnTo>
                  <a:pt x="1488059" y="808116"/>
                </a:lnTo>
                <a:lnTo>
                  <a:pt x="1495898" y="751269"/>
                </a:lnTo>
                <a:lnTo>
                  <a:pt x="1491996" y="698754"/>
                </a:lnTo>
                <a:lnTo>
                  <a:pt x="1485900" y="695706"/>
                </a:lnTo>
                <a:lnTo>
                  <a:pt x="1488948" y="698754"/>
                </a:lnTo>
                <a:lnTo>
                  <a:pt x="1485900" y="695706"/>
                </a:lnTo>
                <a:lnTo>
                  <a:pt x="1491996" y="698754"/>
                </a:lnTo>
                <a:lnTo>
                  <a:pt x="1498854" y="691896"/>
                </a:lnTo>
                <a:lnTo>
                  <a:pt x="1495806" y="685800"/>
                </a:lnTo>
                <a:lnTo>
                  <a:pt x="1498715" y="688709"/>
                </a:lnTo>
                <a:lnTo>
                  <a:pt x="1491752" y="600618"/>
                </a:lnTo>
                <a:lnTo>
                  <a:pt x="1481641" y="546182"/>
                </a:lnTo>
                <a:lnTo>
                  <a:pt x="1467213" y="493649"/>
                </a:lnTo>
                <a:lnTo>
                  <a:pt x="1448681" y="443129"/>
                </a:lnTo>
                <a:lnTo>
                  <a:pt x="1426259" y="394735"/>
                </a:lnTo>
                <a:lnTo>
                  <a:pt x="1400162" y="348578"/>
                </a:lnTo>
                <a:lnTo>
                  <a:pt x="1370604" y="304771"/>
                </a:lnTo>
                <a:lnTo>
                  <a:pt x="1337799" y="263425"/>
                </a:lnTo>
                <a:lnTo>
                  <a:pt x="1301961" y="224653"/>
                </a:lnTo>
                <a:lnTo>
                  <a:pt x="1263305" y="188566"/>
                </a:lnTo>
                <a:lnTo>
                  <a:pt x="1222045" y="155276"/>
                </a:lnTo>
                <a:lnTo>
                  <a:pt x="1178394" y="124895"/>
                </a:lnTo>
                <a:lnTo>
                  <a:pt x="1132568" y="97535"/>
                </a:lnTo>
                <a:lnTo>
                  <a:pt x="1084780" y="73308"/>
                </a:lnTo>
                <a:lnTo>
                  <a:pt x="1035245" y="52325"/>
                </a:lnTo>
                <a:lnTo>
                  <a:pt x="984177" y="34699"/>
                </a:lnTo>
                <a:lnTo>
                  <a:pt x="931790" y="20542"/>
                </a:lnTo>
                <a:lnTo>
                  <a:pt x="878298" y="9965"/>
                </a:lnTo>
                <a:lnTo>
                  <a:pt x="823916" y="3080"/>
                </a:lnTo>
                <a:lnTo>
                  <a:pt x="768858" y="0"/>
                </a:lnTo>
                <a:lnTo>
                  <a:pt x="729996" y="0"/>
                </a:lnTo>
                <a:lnTo>
                  <a:pt x="674757" y="3122"/>
                </a:lnTo>
                <a:lnTo>
                  <a:pt x="620249" y="10040"/>
                </a:lnTo>
                <a:lnTo>
                  <a:pt x="566679" y="20641"/>
                </a:lnTo>
                <a:lnTo>
                  <a:pt x="514254" y="34814"/>
                </a:lnTo>
                <a:lnTo>
                  <a:pt x="463184" y="52448"/>
                </a:lnTo>
                <a:lnTo>
                  <a:pt x="413674" y="73433"/>
                </a:lnTo>
                <a:lnTo>
                  <a:pt x="365933" y="97658"/>
                </a:lnTo>
                <a:lnTo>
                  <a:pt x="320169" y="125010"/>
                </a:lnTo>
                <a:lnTo>
                  <a:pt x="276589" y="155380"/>
                </a:lnTo>
                <a:lnTo>
                  <a:pt x="235400" y="188656"/>
                </a:lnTo>
                <a:lnTo>
                  <a:pt x="196812" y="224728"/>
                </a:lnTo>
                <a:lnTo>
                  <a:pt x="161030" y="263484"/>
                </a:lnTo>
                <a:lnTo>
                  <a:pt x="128264" y="304813"/>
                </a:lnTo>
                <a:lnTo>
                  <a:pt x="98720" y="348604"/>
                </a:lnTo>
                <a:lnTo>
                  <a:pt x="72606" y="394747"/>
                </a:lnTo>
                <a:lnTo>
                  <a:pt x="50131" y="443130"/>
                </a:lnTo>
                <a:lnTo>
                  <a:pt x="31501" y="493642"/>
                </a:lnTo>
                <a:lnTo>
                  <a:pt x="16924" y="546172"/>
                </a:lnTo>
                <a:lnTo>
                  <a:pt x="6608" y="600610"/>
                </a:lnTo>
                <a:lnTo>
                  <a:pt x="761" y="656844"/>
                </a:lnTo>
                <a:lnTo>
                  <a:pt x="0" y="674370"/>
                </a:lnTo>
                <a:lnTo>
                  <a:pt x="0" y="710184"/>
                </a:lnTo>
                <a:lnTo>
                  <a:pt x="4486" y="767683"/>
                </a:lnTo>
                <a:lnTo>
                  <a:pt x="13629" y="823382"/>
                </a:lnTo>
                <a:lnTo>
                  <a:pt x="27216" y="877163"/>
                </a:lnTo>
                <a:lnTo>
                  <a:pt x="45031" y="928908"/>
                </a:lnTo>
                <a:lnTo>
                  <a:pt x="66859" y="978501"/>
                </a:lnTo>
                <a:lnTo>
                  <a:pt x="92486" y="1025825"/>
                </a:lnTo>
                <a:lnTo>
                  <a:pt x="121698" y="1070762"/>
                </a:lnTo>
                <a:lnTo>
                  <a:pt x="154280" y="1113196"/>
                </a:lnTo>
                <a:lnTo>
                  <a:pt x="190017" y="1153010"/>
                </a:lnTo>
                <a:lnTo>
                  <a:pt x="228695" y="1190086"/>
                </a:lnTo>
                <a:lnTo>
                  <a:pt x="270098" y="1224308"/>
                </a:lnTo>
                <a:lnTo>
                  <a:pt x="314014" y="1255559"/>
                </a:lnTo>
                <a:lnTo>
                  <a:pt x="360226" y="1283721"/>
                </a:lnTo>
                <a:lnTo>
                  <a:pt x="408520" y="1308678"/>
                </a:lnTo>
                <a:lnTo>
                  <a:pt x="458682" y="1330313"/>
                </a:lnTo>
                <a:lnTo>
                  <a:pt x="510497" y="1348508"/>
                </a:lnTo>
                <a:lnTo>
                  <a:pt x="563750" y="1363146"/>
                </a:lnTo>
                <a:lnTo>
                  <a:pt x="620619" y="1361611"/>
                </a:lnTo>
                <a:lnTo>
                  <a:pt x="567213" y="1350921"/>
                </a:lnTo>
                <a:lnTo>
                  <a:pt x="514953" y="1336593"/>
                </a:lnTo>
                <a:lnTo>
                  <a:pt x="464058" y="1318744"/>
                </a:lnTo>
                <a:lnTo>
                  <a:pt x="414746" y="1297494"/>
                </a:lnTo>
                <a:lnTo>
                  <a:pt x="367236" y="1272963"/>
                </a:lnTo>
                <a:lnTo>
                  <a:pt x="321746" y="1245267"/>
                </a:lnTo>
                <a:lnTo>
                  <a:pt x="278495" y="1214527"/>
                </a:lnTo>
                <a:lnTo>
                  <a:pt x="237701" y="1180861"/>
                </a:lnTo>
                <a:lnTo>
                  <a:pt x="199582" y="1144389"/>
                </a:lnTo>
                <a:lnTo>
                  <a:pt x="164357" y="1105227"/>
                </a:lnTo>
                <a:lnTo>
                  <a:pt x="132244" y="1063497"/>
                </a:lnTo>
                <a:lnTo>
                  <a:pt x="103463" y="1019316"/>
                </a:lnTo>
                <a:lnTo>
                  <a:pt x="78230" y="972803"/>
                </a:lnTo>
                <a:lnTo>
                  <a:pt x="56765" y="924078"/>
                </a:lnTo>
                <a:lnTo>
                  <a:pt x="39287" y="873258"/>
                </a:lnTo>
                <a:lnTo>
                  <a:pt x="26013" y="820463"/>
                </a:lnTo>
                <a:lnTo>
                  <a:pt x="17163" y="765811"/>
                </a:lnTo>
                <a:lnTo>
                  <a:pt x="12954" y="709422"/>
                </a:lnTo>
                <a:lnTo>
                  <a:pt x="12954" y="674370"/>
                </a:lnTo>
                <a:lnTo>
                  <a:pt x="19481" y="601615"/>
                </a:lnTo>
                <a:lnTo>
                  <a:pt x="29640" y="548164"/>
                </a:lnTo>
                <a:lnTo>
                  <a:pt x="43986" y="496599"/>
                </a:lnTo>
                <a:lnTo>
                  <a:pt x="62314" y="447026"/>
                </a:lnTo>
                <a:lnTo>
                  <a:pt x="84420" y="399555"/>
                </a:lnTo>
                <a:lnTo>
                  <a:pt x="110099" y="354293"/>
                </a:lnTo>
                <a:lnTo>
                  <a:pt x="139146" y="311348"/>
                </a:lnTo>
                <a:lnTo>
                  <a:pt x="171356" y="270827"/>
                </a:lnTo>
                <a:lnTo>
                  <a:pt x="206523" y="232839"/>
                </a:lnTo>
                <a:lnTo>
                  <a:pt x="244444" y="197491"/>
                </a:lnTo>
                <a:lnTo>
                  <a:pt x="284913" y="164891"/>
                </a:lnTo>
                <a:lnTo>
                  <a:pt x="327726" y="135147"/>
                </a:lnTo>
                <a:lnTo>
                  <a:pt x="372677" y="108367"/>
                </a:lnTo>
                <a:lnTo>
                  <a:pt x="419561" y="84659"/>
                </a:lnTo>
                <a:lnTo>
                  <a:pt x="468174" y="64130"/>
                </a:lnTo>
                <a:lnTo>
                  <a:pt x="518311" y="46889"/>
                </a:lnTo>
                <a:lnTo>
                  <a:pt x="569766" y="330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43600" y="4800599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899" h="1371600">
                <a:moveTo>
                  <a:pt x="0" y="685800"/>
                </a:moveTo>
                <a:lnTo>
                  <a:pt x="2465" y="742143"/>
                </a:lnTo>
                <a:lnTo>
                  <a:pt x="9733" y="797215"/>
                </a:lnTo>
                <a:lnTo>
                  <a:pt x="21612" y="850839"/>
                </a:lnTo>
                <a:lnTo>
                  <a:pt x="37911" y="902841"/>
                </a:lnTo>
                <a:lnTo>
                  <a:pt x="58435" y="953047"/>
                </a:lnTo>
                <a:lnTo>
                  <a:pt x="82995" y="1001281"/>
                </a:lnTo>
                <a:lnTo>
                  <a:pt x="111397" y="1047369"/>
                </a:lnTo>
                <a:lnTo>
                  <a:pt x="143451" y="1091135"/>
                </a:lnTo>
                <a:lnTo>
                  <a:pt x="178962" y="1132404"/>
                </a:lnTo>
                <a:lnTo>
                  <a:pt x="217741" y="1171003"/>
                </a:lnTo>
                <a:lnTo>
                  <a:pt x="259594" y="1206755"/>
                </a:lnTo>
                <a:lnTo>
                  <a:pt x="304330" y="1239487"/>
                </a:lnTo>
                <a:lnTo>
                  <a:pt x="351757" y="1269023"/>
                </a:lnTo>
                <a:lnTo>
                  <a:pt x="401682" y="1295188"/>
                </a:lnTo>
                <a:lnTo>
                  <a:pt x="453913" y="1317807"/>
                </a:lnTo>
                <a:lnTo>
                  <a:pt x="508260" y="1336706"/>
                </a:lnTo>
                <a:lnTo>
                  <a:pt x="564528" y="1351710"/>
                </a:lnTo>
                <a:lnTo>
                  <a:pt x="622528" y="1362643"/>
                </a:lnTo>
                <a:lnTo>
                  <a:pt x="682065" y="1369331"/>
                </a:lnTo>
                <a:lnTo>
                  <a:pt x="742950" y="1371600"/>
                </a:lnTo>
                <a:lnTo>
                  <a:pt x="803937" y="1369331"/>
                </a:lnTo>
                <a:lnTo>
                  <a:pt x="863557" y="1362643"/>
                </a:lnTo>
                <a:lnTo>
                  <a:pt x="921618" y="1351710"/>
                </a:lnTo>
                <a:lnTo>
                  <a:pt x="977932" y="1336706"/>
                </a:lnTo>
                <a:lnTo>
                  <a:pt x="1032307" y="1317807"/>
                </a:lnTo>
                <a:lnTo>
                  <a:pt x="1084553" y="1295188"/>
                </a:lnTo>
                <a:lnTo>
                  <a:pt x="1134480" y="1269023"/>
                </a:lnTo>
                <a:lnTo>
                  <a:pt x="1181898" y="1239487"/>
                </a:lnTo>
                <a:lnTo>
                  <a:pt x="1226616" y="1206755"/>
                </a:lnTo>
                <a:lnTo>
                  <a:pt x="1268444" y="1171003"/>
                </a:lnTo>
                <a:lnTo>
                  <a:pt x="1307191" y="1132404"/>
                </a:lnTo>
                <a:lnTo>
                  <a:pt x="1342668" y="1091135"/>
                </a:lnTo>
                <a:lnTo>
                  <a:pt x="1374684" y="1047369"/>
                </a:lnTo>
                <a:lnTo>
                  <a:pt x="1403048" y="1001281"/>
                </a:lnTo>
                <a:lnTo>
                  <a:pt x="1427571" y="953047"/>
                </a:lnTo>
                <a:lnTo>
                  <a:pt x="1448062" y="902841"/>
                </a:lnTo>
                <a:lnTo>
                  <a:pt x="1464330" y="850839"/>
                </a:lnTo>
                <a:lnTo>
                  <a:pt x="1476186" y="797215"/>
                </a:lnTo>
                <a:lnTo>
                  <a:pt x="1483439" y="742143"/>
                </a:lnTo>
                <a:lnTo>
                  <a:pt x="1485900" y="685799"/>
                </a:lnTo>
                <a:lnTo>
                  <a:pt x="1483439" y="629559"/>
                </a:lnTo>
                <a:lnTo>
                  <a:pt x="1476186" y="574570"/>
                </a:lnTo>
                <a:lnTo>
                  <a:pt x="1464330" y="521008"/>
                </a:lnTo>
                <a:lnTo>
                  <a:pt x="1448062" y="469050"/>
                </a:lnTo>
                <a:lnTo>
                  <a:pt x="1427571" y="418873"/>
                </a:lnTo>
                <a:lnTo>
                  <a:pt x="1403048" y="370654"/>
                </a:lnTo>
                <a:lnTo>
                  <a:pt x="1374684" y="324568"/>
                </a:lnTo>
                <a:lnTo>
                  <a:pt x="1342668" y="280793"/>
                </a:lnTo>
                <a:lnTo>
                  <a:pt x="1307191" y="239506"/>
                </a:lnTo>
                <a:lnTo>
                  <a:pt x="1268444" y="200882"/>
                </a:lnTo>
                <a:lnTo>
                  <a:pt x="1226616" y="165098"/>
                </a:lnTo>
                <a:lnTo>
                  <a:pt x="1181898" y="132331"/>
                </a:lnTo>
                <a:lnTo>
                  <a:pt x="1134480" y="102758"/>
                </a:lnTo>
                <a:lnTo>
                  <a:pt x="1084553" y="76555"/>
                </a:lnTo>
                <a:lnTo>
                  <a:pt x="1032307" y="53899"/>
                </a:lnTo>
                <a:lnTo>
                  <a:pt x="977932" y="34966"/>
                </a:lnTo>
                <a:lnTo>
                  <a:pt x="921618" y="19933"/>
                </a:lnTo>
                <a:lnTo>
                  <a:pt x="863557" y="8977"/>
                </a:lnTo>
                <a:lnTo>
                  <a:pt x="803937" y="2273"/>
                </a:lnTo>
                <a:lnTo>
                  <a:pt x="742950" y="0"/>
                </a:lnTo>
                <a:lnTo>
                  <a:pt x="682065" y="2273"/>
                </a:lnTo>
                <a:lnTo>
                  <a:pt x="622528" y="8977"/>
                </a:lnTo>
                <a:lnTo>
                  <a:pt x="564528" y="19933"/>
                </a:lnTo>
                <a:lnTo>
                  <a:pt x="508260" y="34966"/>
                </a:lnTo>
                <a:lnTo>
                  <a:pt x="453913" y="53899"/>
                </a:lnTo>
                <a:lnTo>
                  <a:pt x="401682" y="76555"/>
                </a:lnTo>
                <a:lnTo>
                  <a:pt x="351757" y="102758"/>
                </a:lnTo>
                <a:lnTo>
                  <a:pt x="304330" y="132331"/>
                </a:lnTo>
                <a:lnTo>
                  <a:pt x="259594" y="165098"/>
                </a:lnTo>
                <a:lnTo>
                  <a:pt x="217741" y="200882"/>
                </a:lnTo>
                <a:lnTo>
                  <a:pt x="178962" y="239506"/>
                </a:lnTo>
                <a:lnTo>
                  <a:pt x="143451" y="280793"/>
                </a:lnTo>
                <a:lnTo>
                  <a:pt x="111397" y="324568"/>
                </a:lnTo>
                <a:lnTo>
                  <a:pt x="82995" y="370654"/>
                </a:lnTo>
                <a:lnTo>
                  <a:pt x="58435" y="418873"/>
                </a:lnTo>
                <a:lnTo>
                  <a:pt x="37911" y="469050"/>
                </a:lnTo>
                <a:lnTo>
                  <a:pt x="21612" y="521008"/>
                </a:lnTo>
                <a:lnTo>
                  <a:pt x="9733" y="574570"/>
                </a:lnTo>
                <a:lnTo>
                  <a:pt x="2465" y="629559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937504" y="4794503"/>
            <a:ext cx="1498854" cy="1384554"/>
          </a:xfrm>
          <a:custGeom>
            <a:avLst/>
            <a:gdLst/>
            <a:ahLst/>
            <a:cxnLst/>
            <a:rect l="l" t="t" r="r" b="b"/>
            <a:pathLst>
              <a:path w="1498854" h="1384553">
                <a:moveTo>
                  <a:pt x="1498854" y="691896"/>
                </a:moveTo>
                <a:lnTo>
                  <a:pt x="1498854" y="688848"/>
                </a:lnTo>
                <a:lnTo>
                  <a:pt x="1498715" y="688709"/>
                </a:lnTo>
                <a:lnTo>
                  <a:pt x="1495806" y="685800"/>
                </a:lnTo>
                <a:lnTo>
                  <a:pt x="1498854" y="691896"/>
                </a:lnTo>
                <a:close/>
              </a:path>
              <a:path w="1498854" h="1384553">
                <a:moveTo>
                  <a:pt x="1485900" y="691896"/>
                </a:moveTo>
                <a:lnTo>
                  <a:pt x="1491996" y="685800"/>
                </a:lnTo>
                <a:lnTo>
                  <a:pt x="1485900" y="675132"/>
                </a:lnTo>
                <a:lnTo>
                  <a:pt x="1485900" y="691896"/>
                </a:lnTo>
                <a:close/>
              </a:path>
              <a:path w="1498854" h="1384553">
                <a:moveTo>
                  <a:pt x="1498854" y="692658"/>
                </a:moveTo>
                <a:lnTo>
                  <a:pt x="1498854" y="691896"/>
                </a:lnTo>
                <a:lnTo>
                  <a:pt x="1491996" y="698754"/>
                </a:lnTo>
                <a:lnTo>
                  <a:pt x="1495901" y="751263"/>
                </a:lnTo>
                <a:lnTo>
                  <a:pt x="1498854" y="692658"/>
                </a:lnTo>
                <a:close/>
              </a:path>
              <a:path w="1498854" h="1384553">
                <a:moveTo>
                  <a:pt x="745998" y="1384554"/>
                </a:moveTo>
                <a:lnTo>
                  <a:pt x="749046" y="1384554"/>
                </a:lnTo>
                <a:lnTo>
                  <a:pt x="742950" y="1378458"/>
                </a:lnTo>
                <a:lnTo>
                  <a:pt x="742950" y="1374648"/>
                </a:lnTo>
                <a:lnTo>
                  <a:pt x="745998" y="1371600"/>
                </a:lnTo>
                <a:lnTo>
                  <a:pt x="729996" y="1371600"/>
                </a:lnTo>
                <a:lnTo>
                  <a:pt x="674952" y="1368543"/>
                </a:lnTo>
                <a:lnTo>
                  <a:pt x="620619" y="1361611"/>
                </a:lnTo>
                <a:lnTo>
                  <a:pt x="563750" y="1363146"/>
                </a:lnTo>
                <a:lnTo>
                  <a:pt x="618228" y="1374112"/>
                </a:lnTo>
                <a:lnTo>
                  <a:pt x="673714" y="1381286"/>
                </a:lnTo>
                <a:lnTo>
                  <a:pt x="742950" y="1381506"/>
                </a:lnTo>
                <a:lnTo>
                  <a:pt x="745998" y="1384554"/>
                </a:lnTo>
                <a:close/>
              </a:path>
              <a:path w="1498854" h="1384553">
                <a:moveTo>
                  <a:pt x="755904" y="1381506"/>
                </a:moveTo>
                <a:lnTo>
                  <a:pt x="752856" y="1384554"/>
                </a:lnTo>
                <a:lnTo>
                  <a:pt x="768858" y="1384554"/>
                </a:lnTo>
                <a:lnTo>
                  <a:pt x="826044" y="1381238"/>
                </a:lnTo>
                <a:lnTo>
                  <a:pt x="755904" y="1378458"/>
                </a:lnTo>
                <a:lnTo>
                  <a:pt x="749046" y="1384554"/>
                </a:lnTo>
                <a:lnTo>
                  <a:pt x="752856" y="1384554"/>
                </a:lnTo>
                <a:lnTo>
                  <a:pt x="755904" y="1381506"/>
                </a:lnTo>
                <a:close/>
              </a:path>
              <a:path w="1498854" h="1384553">
                <a:moveTo>
                  <a:pt x="755904" y="1374648"/>
                </a:moveTo>
                <a:lnTo>
                  <a:pt x="749046" y="1384554"/>
                </a:lnTo>
                <a:lnTo>
                  <a:pt x="755904" y="1378458"/>
                </a:lnTo>
                <a:lnTo>
                  <a:pt x="826044" y="1381238"/>
                </a:lnTo>
                <a:lnTo>
                  <a:pt x="882407" y="1373865"/>
                </a:lnTo>
                <a:lnTo>
                  <a:pt x="755904" y="1374648"/>
                </a:lnTo>
                <a:close/>
              </a:path>
              <a:path w="1498854" h="1384553">
                <a:moveTo>
                  <a:pt x="742950" y="1381506"/>
                </a:moveTo>
                <a:lnTo>
                  <a:pt x="673714" y="1381286"/>
                </a:lnTo>
                <a:lnTo>
                  <a:pt x="729996" y="1384554"/>
                </a:lnTo>
                <a:lnTo>
                  <a:pt x="745998" y="1384554"/>
                </a:lnTo>
                <a:lnTo>
                  <a:pt x="742950" y="1381506"/>
                </a:lnTo>
                <a:close/>
              </a:path>
              <a:path w="1498854" h="1384553">
                <a:moveTo>
                  <a:pt x="569766" y="33042"/>
                </a:moveTo>
                <a:lnTo>
                  <a:pt x="622335" y="22699"/>
                </a:lnTo>
                <a:lnTo>
                  <a:pt x="675813" y="15967"/>
                </a:lnTo>
                <a:lnTo>
                  <a:pt x="729996" y="12954"/>
                </a:lnTo>
                <a:lnTo>
                  <a:pt x="768858" y="12954"/>
                </a:lnTo>
                <a:lnTo>
                  <a:pt x="823086" y="16007"/>
                </a:lnTo>
                <a:lnTo>
                  <a:pt x="876603" y="22777"/>
                </a:lnTo>
                <a:lnTo>
                  <a:pt x="929206" y="33154"/>
                </a:lnTo>
                <a:lnTo>
                  <a:pt x="980689" y="47033"/>
                </a:lnTo>
                <a:lnTo>
                  <a:pt x="1030847" y="64305"/>
                </a:lnTo>
                <a:lnTo>
                  <a:pt x="1079476" y="84863"/>
                </a:lnTo>
                <a:lnTo>
                  <a:pt x="1126371" y="108600"/>
                </a:lnTo>
                <a:lnTo>
                  <a:pt x="1171328" y="135408"/>
                </a:lnTo>
                <a:lnTo>
                  <a:pt x="1214142" y="165181"/>
                </a:lnTo>
                <a:lnTo>
                  <a:pt x="1254609" y="197810"/>
                </a:lnTo>
                <a:lnTo>
                  <a:pt x="1292523" y="233189"/>
                </a:lnTo>
                <a:lnTo>
                  <a:pt x="1327680" y="271209"/>
                </a:lnTo>
                <a:lnTo>
                  <a:pt x="1359876" y="311765"/>
                </a:lnTo>
                <a:lnTo>
                  <a:pt x="1388906" y="354747"/>
                </a:lnTo>
                <a:lnTo>
                  <a:pt x="1414565" y="400050"/>
                </a:lnTo>
                <a:lnTo>
                  <a:pt x="1436649" y="447565"/>
                </a:lnTo>
                <a:lnTo>
                  <a:pt x="1454952" y="497186"/>
                </a:lnTo>
                <a:lnTo>
                  <a:pt x="1469272" y="548804"/>
                </a:lnTo>
                <a:lnTo>
                  <a:pt x="1479401" y="602313"/>
                </a:lnTo>
                <a:lnTo>
                  <a:pt x="1485138" y="657606"/>
                </a:lnTo>
                <a:lnTo>
                  <a:pt x="1485900" y="675132"/>
                </a:lnTo>
                <a:lnTo>
                  <a:pt x="1491996" y="685800"/>
                </a:lnTo>
                <a:lnTo>
                  <a:pt x="1485900" y="691896"/>
                </a:lnTo>
                <a:lnTo>
                  <a:pt x="1485900" y="692658"/>
                </a:lnTo>
                <a:lnTo>
                  <a:pt x="1483032" y="750289"/>
                </a:lnTo>
                <a:lnTo>
                  <a:pt x="1475345" y="806179"/>
                </a:lnTo>
                <a:lnTo>
                  <a:pt x="1463061" y="860203"/>
                </a:lnTo>
                <a:lnTo>
                  <a:pt x="1446406" y="912234"/>
                </a:lnTo>
                <a:lnTo>
                  <a:pt x="1425603" y="962148"/>
                </a:lnTo>
                <a:lnTo>
                  <a:pt x="1400875" y="1009820"/>
                </a:lnTo>
                <a:lnTo>
                  <a:pt x="1372448" y="1055124"/>
                </a:lnTo>
                <a:lnTo>
                  <a:pt x="1340545" y="1097934"/>
                </a:lnTo>
                <a:lnTo>
                  <a:pt x="1305389" y="1138126"/>
                </a:lnTo>
                <a:lnTo>
                  <a:pt x="1267205" y="1175575"/>
                </a:lnTo>
                <a:lnTo>
                  <a:pt x="1226218" y="1210155"/>
                </a:lnTo>
                <a:lnTo>
                  <a:pt x="1182650" y="1241740"/>
                </a:lnTo>
                <a:lnTo>
                  <a:pt x="1136726" y="1270206"/>
                </a:lnTo>
                <a:lnTo>
                  <a:pt x="1088669" y="1295427"/>
                </a:lnTo>
                <a:lnTo>
                  <a:pt x="1038704" y="1317278"/>
                </a:lnTo>
                <a:lnTo>
                  <a:pt x="987055" y="1335634"/>
                </a:lnTo>
                <a:lnTo>
                  <a:pt x="933946" y="1350370"/>
                </a:lnTo>
                <a:lnTo>
                  <a:pt x="879600" y="1361359"/>
                </a:lnTo>
                <a:lnTo>
                  <a:pt x="824242" y="1368478"/>
                </a:lnTo>
                <a:lnTo>
                  <a:pt x="768096" y="1371600"/>
                </a:lnTo>
                <a:lnTo>
                  <a:pt x="745998" y="1371600"/>
                </a:lnTo>
                <a:lnTo>
                  <a:pt x="742950" y="1374648"/>
                </a:lnTo>
                <a:lnTo>
                  <a:pt x="742950" y="1378458"/>
                </a:lnTo>
                <a:lnTo>
                  <a:pt x="749046" y="1384554"/>
                </a:lnTo>
                <a:lnTo>
                  <a:pt x="755904" y="1374648"/>
                </a:lnTo>
                <a:lnTo>
                  <a:pt x="882407" y="1373865"/>
                </a:lnTo>
                <a:lnTo>
                  <a:pt x="937721" y="1362562"/>
                </a:lnTo>
                <a:lnTo>
                  <a:pt x="991759" y="1347456"/>
                </a:lnTo>
                <a:lnTo>
                  <a:pt x="1044297" y="1328674"/>
                </a:lnTo>
                <a:lnTo>
                  <a:pt x="1095108" y="1306346"/>
                </a:lnTo>
                <a:lnTo>
                  <a:pt x="1143968" y="1280597"/>
                </a:lnTo>
                <a:lnTo>
                  <a:pt x="1190649" y="1251555"/>
                </a:lnTo>
                <a:lnTo>
                  <a:pt x="1234928" y="1219349"/>
                </a:lnTo>
                <a:lnTo>
                  <a:pt x="1276578" y="1184105"/>
                </a:lnTo>
                <a:lnTo>
                  <a:pt x="1315374" y="1145951"/>
                </a:lnTo>
                <a:lnTo>
                  <a:pt x="1351089" y="1105014"/>
                </a:lnTo>
                <a:lnTo>
                  <a:pt x="1383499" y="1061423"/>
                </a:lnTo>
                <a:lnTo>
                  <a:pt x="1412377" y="1015304"/>
                </a:lnTo>
                <a:lnTo>
                  <a:pt x="1437498" y="966785"/>
                </a:lnTo>
                <a:lnTo>
                  <a:pt x="1458637" y="915994"/>
                </a:lnTo>
                <a:lnTo>
                  <a:pt x="1475568" y="863058"/>
                </a:lnTo>
                <a:lnTo>
                  <a:pt x="1488064" y="808105"/>
                </a:lnTo>
                <a:lnTo>
                  <a:pt x="1495901" y="751263"/>
                </a:lnTo>
                <a:lnTo>
                  <a:pt x="1491996" y="698754"/>
                </a:lnTo>
                <a:lnTo>
                  <a:pt x="1485900" y="695706"/>
                </a:lnTo>
                <a:lnTo>
                  <a:pt x="1488948" y="698754"/>
                </a:lnTo>
                <a:lnTo>
                  <a:pt x="1485900" y="695706"/>
                </a:lnTo>
                <a:lnTo>
                  <a:pt x="1491996" y="698754"/>
                </a:lnTo>
                <a:lnTo>
                  <a:pt x="1498854" y="691896"/>
                </a:lnTo>
                <a:lnTo>
                  <a:pt x="1495806" y="685800"/>
                </a:lnTo>
                <a:lnTo>
                  <a:pt x="1498715" y="688709"/>
                </a:lnTo>
                <a:lnTo>
                  <a:pt x="1491752" y="600618"/>
                </a:lnTo>
                <a:lnTo>
                  <a:pt x="1481641" y="546182"/>
                </a:lnTo>
                <a:lnTo>
                  <a:pt x="1467213" y="493649"/>
                </a:lnTo>
                <a:lnTo>
                  <a:pt x="1448681" y="443129"/>
                </a:lnTo>
                <a:lnTo>
                  <a:pt x="1426259" y="394735"/>
                </a:lnTo>
                <a:lnTo>
                  <a:pt x="1400162" y="348578"/>
                </a:lnTo>
                <a:lnTo>
                  <a:pt x="1370604" y="304771"/>
                </a:lnTo>
                <a:lnTo>
                  <a:pt x="1337799" y="263425"/>
                </a:lnTo>
                <a:lnTo>
                  <a:pt x="1301961" y="224653"/>
                </a:lnTo>
                <a:lnTo>
                  <a:pt x="1263305" y="188566"/>
                </a:lnTo>
                <a:lnTo>
                  <a:pt x="1222045" y="155276"/>
                </a:lnTo>
                <a:lnTo>
                  <a:pt x="1178394" y="124895"/>
                </a:lnTo>
                <a:lnTo>
                  <a:pt x="1132568" y="97535"/>
                </a:lnTo>
                <a:lnTo>
                  <a:pt x="1084780" y="73308"/>
                </a:lnTo>
                <a:lnTo>
                  <a:pt x="1035245" y="52325"/>
                </a:lnTo>
                <a:lnTo>
                  <a:pt x="984177" y="34699"/>
                </a:lnTo>
                <a:lnTo>
                  <a:pt x="931790" y="20542"/>
                </a:lnTo>
                <a:lnTo>
                  <a:pt x="878298" y="9965"/>
                </a:lnTo>
                <a:lnTo>
                  <a:pt x="823916" y="3080"/>
                </a:lnTo>
                <a:lnTo>
                  <a:pt x="768858" y="0"/>
                </a:lnTo>
                <a:lnTo>
                  <a:pt x="729996" y="0"/>
                </a:lnTo>
                <a:lnTo>
                  <a:pt x="674757" y="3122"/>
                </a:lnTo>
                <a:lnTo>
                  <a:pt x="620249" y="10040"/>
                </a:lnTo>
                <a:lnTo>
                  <a:pt x="566679" y="20641"/>
                </a:lnTo>
                <a:lnTo>
                  <a:pt x="514254" y="34814"/>
                </a:lnTo>
                <a:lnTo>
                  <a:pt x="463184" y="52448"/>
                </a:lnTo>
                <a:lnTo>
                  <a:pt x="413674" y="73433"/>
                </a:lnTo>
                <a:lnTo>
                  <a:pt x="365933" y="97658"/>
                </a:lnTo>
                <a:lnTo>
                  <a:pt x="320169" y="125010"/>
                </a:lnTo>
                <a:lnTo>
                  <a:pt x="276589" y="155380"/>
                </a:lnTo>
                <a:lnTo>
                  <a:pt x="235400" y="188656"/>
                </a:lnTo>
                <a:lnTo>
                  <a:pt x="196812" y="224728"/>
                </a:lnTo>
                <a:lnTo>
                  <a:pt x="161030" y="263484"/>
                </a:lnTo>
                <a:lnTo>
                  <a:pt x="128264" y="304813"/>
                </a:lnTo>
                <a:lnTo>
                  <a:pt x="98720" y="348604"/>
                </a:lnTo>
                <a:lnTo>
                  <a:pt x="72606" y="394747"/>
                </a:lnTo>
                <a:lnTo>
                  <a:pt x="50131" y="443130"/>
                </a:lnTo>
                <a:lnTo>
                  <a:pt x="31501" y="493642"/>
                </a:lnTo>
                <a:lnTo>
                  <a:pt x="16924" y="546172"/>
                </a:lnTo>
                <a:lnTo>
                  <a:pt x="6608" y="600610"/>
                </a:lnTo>
                <a:lnTo>
                  <a:pt x="761" y="656844"/>
                </a:lnTo>
                <a:lnTo>
                  <a:pt x="0" y="674370"/>
                </a:lnTo>
                <a:lnTo>
                  <a:pt x="0" y="710184"/>
                </a:lnTo>
                <a:lnTo>
                  <a:pt x="4486" y="767683"/>
                </a:lnTo>
                <a:lnTo>
                  <a:pt x="13629" y="823382"/>
                </a:lnTo>
                <a:lnTo>
                  <a:pt x="27216" y="877163"/>
                </a:lnTo>
                <a:lnTo>
                  <a:pt x="45031" y="928908"/>
                </a:lnTo>
                <a:lnTo>
                  <a:pt x="66859" y="978501"/>
                </a:lnTo>
                <a:lnTo>
                  <a:pt x="92486" y="1025825"/>
                </a:lnTo>
                <a:lnTo>
                  <a:pt x="121698" y="1070762"/>
                </a:lnTo>
                <a:lnTo>
                  <a:pt x="154280" y="1113196"/>
                </a:lnTo>
                <a:lnTo>
                  <a:pt x="190017" y="1153010"/>
                </a:lnTo>
                <a:lnTo>
                  <a:pt x="228695" y="1190086"/>
                </a:lnTo>
                <a:lnTo>
                  <a:pt x="270098" y="1224308"/>
                </a:lnTo>
                <a:lnTo>
                  <a:pt x="314014" y="1255559"/>
                </a:lnTo>
                <a:lnTo>
                  <a:pt x="360226" y="1283721"/>
                </a:lnTo>
                <a:lnTo>
                  <a:pt x="408520" y="1308678"/>
                </a:lnTo>
                <a:lnTo>
                  <a:pt x="458682" y="1330313"/>
                </a:lnTo>
                <a:lnTo>
                  <a:pt x="510497" y="1348508"/>
                </a:lnTo>
                <a:lnTo>
                  <a:pt x="563750" y="1363146"/>
                </a:lnTo>
                <a:lnTo>
                  <a:pt x="620619" y="1361611"/>
                </a:lnTo>
                <a:lnTo>
                  <a:pt x="567213" y="1350921"/>
                </a:lnTo>
                <a:lnTo>
                  <a:pt x="514953" y="1336593"/>
                </a:lnTo>
                <a:lnTo>
                  <a:pt x="464058" y="1318744"/>
                </a:lnTo>
                <a:lnTo>
                  <a:pt x="414746" y="1297494"/>
                </a:lnTo>
                <a:lnTo>
                  <a:pt x="367236" y="1272963"/>
                </a:lnTo>
                <a:lnTo>
                  <a:pt x="321746" y="1245267"/>
                </a:lnTo>
                <a:lnTo>
                  <a:pt x="278495" y="1214527"/>
                </a:lnTo>
                <a:lnTo>
                  <a:pt x="237701" y="1180861"/>
                </a:lnTo>
                <a:lnTo>
                  <a:pt x="199582" y="1144389"/>
                </a:lnTo>
                <a:lnTo>
                  <a:pt x="164357" y="1105227"/>
                </a:lnTo>
                <a:lnTo>
                  <a:pt x="132244" y="1063497"/>
                </a:lnTo>
                <a:lnTo>
                  <a:pt x="103463" y="1019316"/>
                </a:lnTo>
                <a:lnTo>
                  <a:pt x="78230" y="972803"/>
                </a:lnTo>
                <a:lnTo>
                  <a:pt x="56765" y="924078"/>
                </a:lnTo>
                <a:lnTo>
                  <a:pt x="39287" y="873258"/>
                </a:lnTo>
                <a:lnTo>
                  <a:pt x="26013" y="820463"/>
                </a:lnTo>
                <a:lnTo>
                  <a:pt x="17163" y="765811"/>
                </a:lnTo>
                <a:lnTo>
                  <a:pt x="12954" y="709422"/>
                </a:lnTo>
                <a:lnTo>
                  <a:pt x="12954" y="674370"/>
                </a:lnTo>
                <a:lnTo>
                  <a:pt x="19481" y="601615"/>
                </a:lnTo>
                <a:lnTo>
                  <a:pt x="29640" y="548164"/>
                </a:lnTo>
                <a:lnTo>
                  <a:pt x="43986" y="496599"/>
                </a:lnTo>
                <a:lnTo>
                  <a:pt x="62314" y="447026"/>
                </a:lnTo>
                <a:lnTo>
                  <a:pt x="84420" y="399555"/>
                </a:lnTo>
                <a:lnTo>
                  <a:pt x="110099" y="354293"/>
                </a:lnTo>
                <a:lnTo>
                  <a:pt x="139146" y="311348"/>
                </a:lnTo>
                <a:lnTo>
                  <a:pt x="171356" y="270827"/>
                </a:lnTo>
                <a:lnTo>
                  <a:pt x="206523" y="232839"/>
                </a:lnTo>
                <a:lnTo>
                  <a:pt x="244444" y="197491"/>
                </a:lnTo>
                <a:lnTo>
                  <a:pt x="284913" y="164891"/>
                </a:lnTo>
                <a:lnTo>
                  <a:pt x="327726" y="135147"/>
                </a:lnTo>
                <a:lnTo>
                  <a:pt x="372677" y="108367"/>
                </a:lnTo>
                <a:lnTo>
                  <a:pt x="419561" y="84659"/>
                </a:lnTo>
                <a:lnTo>
                  <a:pt x="468174" y="64130"/>
                </a:lnTo>
                <a:lnTo>
                  <a:pt x="518311" y="46889"/>
                </a:lnTo>
                <a:lnTo>
                  <a:pt x="569766" y="330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49729" y="2204466"/>
            <a:ext cx="4213860" cy="1383030"/>
          </a:xfrm>
          <a:custGeom>
            <a:avLst/>
            <a:gdLst/>
            <a:ahLst/>
            <a:cxnLst/>
            <a:rect l="l" t="t" r="r" b="b"/>
            <a:pathLst>
              <a:path w="4213860" h="1383030">
                <a:moveTo>
                  <a:pt x="0" y="1371600"/>
                </a:moveTo>
                <a:lnTo>
                  <a:pt x="3810" y="1383030"/>
                </a:lnTo>
                <a:lnTo>
                  <a:pt x="4213860" y="11429"/>
                </a:lnTo>
                <a:lnTo>
                  <a:pt x="421005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48205" y="4338066"/>
            <a:ext cx="4050792" cy="2145029"/>
          </a:xfrm>
          <a:custGeom>
            <a:avLst/>
            <a:gdLst/>
            <a:ahLst/>
            <a:cxnLst/>
            <a:rect l="l" t="t" r="r" b="b"/>
            <a:pathLst>
              <a:path w="4050792" h="2145029">
                <a:moveTo>
                  <a:pt x="6095" y="0"/>
                </a:moveTo>
                <a:lnTo>
                  <a:pt x="0" y="11430"/>
                </a:lnTo>
                <a:lnTo>
                  <a:pt x="4045457" y="2145029"/>
                </a:lnTo>
                <a:lnTo>
                  <a:pt x="4050792" y="2133599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15211" y="3603484"/>
            <a:ext cx="273026" cy="86934"/>
          </a:xfrm>
          <a:custGeom>
            <a:avLst/>
            <a:gdLst/>
            <a:ahLst/>
            <a:cxnLst/>
            <a:rect l="l" t="t" r="r" b="b"/>
            <a:pathLst>
              <a:path w="273026" h="86934">
                <a:moveTo>
                  <a:pt x="201643" y="30806"/>
                </a:moveTo>
                <a:lnTo>
                  <a:pt x="224591" y="18848"/>
                </a:lnTo>
                <a:lnTo>
                  <a:pt x="248410" y="8553"/>
                </a:lnTo>
                <a:lnTo>
                  <a:pt x="273026" y="0"/>
                </a:lnTo>
                <a:lnTo>
                  <a:pt x="225576" y="4318"/>
                </a:lnTo>
                <a:lnTo>
                  <a:pt x="179118" y="28638"/>
                </a:lnTo>
                <a:lnTo>
                  <a:pt x="136064" y="59887"/>
                </a:lnTo>
                <a:lnTo>
                  <a:pt x="179642" y="44349"/>
                </a:lnTo>
                <a:lnTo>
                  <a:pt x="201643" y="30806"/>
                </a:lnTo>
                <a:close/>
              </a:path>
              <a:path w="273026" h="86934">
                <a:moveTo>
                  <a:pt x="63558" y="143173"/>
                </a:moveTo>
                <a:lnTo>
                  <a:pt x="35803" y="195207"/>
                </a:lnTo>
                <a:lnTo>
                  <a:pt x="14842" y="254167"/>
                </a:lnTo>
                <a:lnTo>
                  <a:pt x="1523" y="320053"/>
                </a:lnTo>
                <a:lnTo>
                  <a:pt x="0" y="339865"/>
                </a:lnTo>
                <a:lnTo>
                  <a:pt x="0" y="379489"/>
                </a:lnTo>
                <a:lnTo>
                  <a:pt x="3810" y="418351"/>
                </a:lnTo>
                <a:lnTo>
                  <a:pt x="21225" y="485106"/>
                </a:lnTo>
                <a:lnTo>
                  <a:pt x="46106" y="544071"/>
                </a:lnTo>
                <a:lnTo>
                  <a:pt x="77560" y="595321"/>
                </a:lnTo>
                <a:lnTo>
                  <a:pt x="114698" y="638931"/>
                </a:lnTo>
                <a:lnTo>
                  <a:pt x="156629" y="674976"/>
                </a:lnTo>
                <a:lnTo>
                  <a:pt x="202463" y="703531"/>
                </a:lnTo>
                <a:lnTo>
                  <a:pt x="251308" y="724671"/>
                </a:lnTo>
                <a:lnTo>
                  <a:pt x="302274" y="738471"/>
                </a:lnTo>
                <a:lnTo>
                  <a:pt x="354471" y="745007"/>
                </a:lnTo>
                <a:lnTo>
                  <a:pt x="407008" y="744354"/>
                </a:lnTo>
                <a:lnTo>
                  <a:pt x="458994" y="736585"/>
                </a:lnTo>
                <a:lnTo>
                  <a:pt x="509539" y="721778"/>
                </a:lnTo>
                <a:lnTo>
                  <a:pt x="557752" y="700006"/>
                </a:lnTo>
                <a:lnTo>
                  <a:pt x="602742" y="671346"/>
                </a:lnTo>
                <a:lnTo>
                  <a:pt x="643620" y="635871"/>
                </a:lnTo>
                <a:lnTo>
                  <a:pt x="679494" y="593657"/>
                </a:lnTo>
                <a:lnTo>
                  <a:pt x="709474" y="544780"/>
                </a:lnTo>
                <a:lnTo>
                  <a:pt x="732668" y="489313"/>
                </a:lnTo>
                <a:lnTo>
                  <a:pt x="748188" y="427333"/>
                </a:lnTo>
                <a:lnTo>
                  <a:pt x="755142" y="358915"/>
                </a:lnTo>
                <a:lnTo>
                  <a:pt x="755142" y="339103"/>
                </a:lnTo>
                <a:lnTo>
                  <a:pt x="740044" y="253423"/>
                </a:lnTo>
                <a:lnTo>
                  <a:pt x="718855" y="194499"/>
                </a:lnTo>
                <a:lnTo>
                  <a:pt x="690898" y="142517"/>
                </a:lnTo>
                <a:lnTo>
                  <a:pt x="657020" y="97477"/>
                </a:lnTo>
                <a:lnTo>
                  <a:pt x="618070" y="59377"/>
                </a:lnTo>
                <a:lnTo>
                  <a:pt x="574895" y="28218"/>
                </a:lnTo>
                <a:lnTo>
                  <a:pt x="528343" y="3996"/>
                </a:lnTo>
                <a:lnTo>
                  <a:pt x="479261" y="-13287"/>
                </a:lnTo>
                <a:lnTo>
                  <a:pt x="428497" y="-23634"/>
                </a:lnTo>
                <a:lnTo>
                  <a:pt x="376899" y="-27047"/>
                </a:lnTo>
                <a:lnTo>
                  <a:pt x="325314" y="-23524"/>
                </a:lnTo>
                <a:lnTo>
                  <a:pt x="274591" y="-13069"/>
                </a:lnTo>
                <a:lnTo>
                  <a:pt x="225576" y="4318"/>
                </a:lnTo>
                <a:lnTo>
                  <a:pt x="273026" y="0"/>
                </a:lnTo>
                <a:lnTo>
                  <a:pt x="298363" y="-6733"/>
                </a:lnTo>
                <a:lnTo>
                  <a:pt x="324346" y="-11568"/>
                </a:lnTo>
                <a:lnTo>
                  <a:pt x="350901" y="-14425"/>
                </a:lnTo>
                <a:lnTo>
                  <a:pt x="377952" y="-15226"/>
                </a:lnTo>
                <a:lnTo>
                  <a:pt x="396239" y="-15226"/>
                </a:lnTo>
                <a:lnTo>
                  <a:pt x="441089" y="-9921"/>
                </a:lnTo>
                <a:lnTo>
                  <a:pt x="466238" y="-4361"/>
                </a:lnTo>
                <a:lnTo>
                  <a:pt x="490676" y="2906"/>
                </a:lnTo>
                <a:lnTo>
                  <a:pt x="514346" y="11815"/>
                </a:lnTo>
                <a:lnTo>
                  <a:pt x="537188" y="22294"/>
                </a:lnTo>
                <a:lnTo>
                  <a:pt x="559144" y="34274"/>
                </a:lnTo>
                <a:lnTo>
                  <a:pt x="600164" y="62460"/>
                </a:lnTo>
                <a:lnTo>
                  <a:pt x="636936" y="95820"/>
                </a:lnTo>
                <a:lnTo>
                  <a:pt x="668992" y="133799"/>
                </a:lnTo>
                <a:lnTo>
                  <a:pt x="695861" y="175842"/>
                </a:lnTo>
                <a:lnTo>
                  <a:pt x="707205" y="198214"/>
                </a:lnTo>
                <a:lnTo>
                  <a:pt x="717076" y="221395"/>
                </a:lnTo>
                <a:lnTo>
                  <a:pt x="725416" y="245315"/>
                </a:lnTo>
                <a:lnTo>
                  <a:pt x="732166" y="269904"/>
                </a:lnTo>
                <a:lnTo>
                  <a:pt x="737268" y="295094"/>
                </a:lnTo>
                <a:lnTo>
                  <a:pt x="740664" y="320815"/>
                </a:lnTo>
                <a:lnTo>
                  <a:pt x="742950" y="359677"/>
                </a:lnTo>
                <a:lnTo>
                  <a:pt x="742188" y="378727"/>
                </a:lnTo>
                <a:lnTo>
                  <a:pt x="737248" y="423587"/>
                </a:lnTo>
                <a:lnTo>
                  <a:pt x="732128" y="448851"/>
                </a:lnTo>
                <a:lnTo>
                  <a:pt x="725361" y="473501"/>
                </a:lnTo>
                <a:lnTo>
                  <a:pt x="717005" y="497468"/>
                </a:lnTo>
                <a:lnTo>
                  <a:pt x="707118" y="520685"/>
                </a:lnTo>
                <a:lnTo>
                  <a:pt x="695757" y="543081"/>
                </a:lnTo>
                <a:lnTo>
                  <a:pt x="682982" y="564590"/>
                </a:lnTo>
                <a:lnTo>
                  <a:pt x="653418" y="604670"/>
                </a:lnTo>
                <a:lnTo>
                  <a:pt x="618890" y="640379"/>
                </a:lnTo>
                <a:lnTo>
                  <a:pt x="579862" y="671168"/>
                </a:lnTo>
                <a:lnTo>
                  <a:pt x="536799" y="696491"/>
                </a:lnTo>
                <a:lnTo>
                  <a:pt x="513898" y="706932"/>
                </a:lnTo>
                <a:lnTo>
                  <a:pt x="490163" y="715801"/>
                </a:lnTo>
                <a:lnTo>
                  <a:pt x="465651" y="723030"/>
                </a:lnTo>
                <a:lnTo>
                  <a:pt x="440420" y="728551"/>
                </a:lnTo>
                <a:lnTo>
                  <a:pt x="414528" y="732295"/>
                </a:lnTo>
                <a:lnTo>
                  <a:pt x="377190" y="733819"/>
                </a:lnTo>
                <a:lnTo>
                  <a:pt x="351140" y="732965"/>
                </a:lnTo>
                <a:lnTo>
                  <a:pt x="325540" y="730221"/>
                </a:lnTo>
                <a:lnTo>
                  <a:pt x="300458" y="725653"/>
                </a:lnTo>
                <a:lnTo>
                  <a:pt x="275963" y="719329"/>
                </a:lnTo>
                <a:lnTo>
                  <a:pt x="252123" y="711316"/>
                </a:lnTo>
                <a:lnTo>
                  <a:pt x="229006" y="701682"/>
                </a:lnTo>
                <a:lnTo>
                  <a:pt x="206682" y="690495"/>
                </a:lnTo>
                <a:lnTo>
                  <a:pt x="164686" y="663728"/>
                </a:lnTo>
                <a:lnTo>
                  <a:pt x="126683" y="631556"/>
                </a:lnTo>
                <a:lnTo>
                  <a:pt x="93223" y="594518"/>
                </a:lnTo>
                <a:lnTo>
                  <a:pt x="78368" y="574343"/>
                </a:lnTo>
                <a:lnTo>
                  <a:pt x="64854" y="553153"/>
                </a:lnTo>
                <a:lnTo>
                  <a:pt x="52751" y="531017"/>
                </a:lnTo>
                <a:lnTo>
                  <a:pt x="42126" y="508002"/>
                </a:lnTo>
                <a:lnTo>
                  <a:pt x="33049" y="484174"/>
                </a:lnTo>
                <a:lnTo>
                  <a:pt x="25588" y="459602"/>
                </a:lnTo>
                <a:lnTo>
                  <a:pt x="19812" y="434353"/>
                </a:lnTo>
                <a:lnTo>
                  <a:pt x="14478" y="397777"/>
                </a:lnTo>
                <a:lnTo>
                  <a:pt x="12192" y="358915"/>
                </a:lnTo>
                <a:lnTo>
                  <a:pt x="12954" y="339865"/>
                </a:lnTo>
                <a:lnTo>
                  <a:pt x="16763" y="301765"/>
                </a:lnTo>
                <a:lnTo>
                  <a:pt x="21554" y="275352"/>
                </a:lnTo>
                <a:lnTo>
                  <a:pt x="28192" y="249579"/>
                </a:lnTo>
                <a:lnTo>
                  <a:pt x="36602" y="224525"/>
                </a:lnTo>
                <a:lnTo>
                  <a:pt x="46708" y="200268"/>
                </a:lnTo>
                <a:lnTo>
                  <a:pt x="58437" y="176886"/>
                </a:lnTo>
                <a:lnTo>
                  <a:pt x="71712" y="154459"/>
                </a:lnTo>
                <a:lnTo>
                  <a:pt x="86458" y="133065"/>
                </a:lnTo>
                <a:lnTo>
                  <a:pt x="102602" y="112783"/>
                </a:lnTo>
                <a:lnTo>
                  <a:pt x="120067" y="93692"/>
                </a:lnTo>
                <a:lnTo>
                  <a:pt x="138779" y="75870"/>
                </a:lnTo>
                <a:lnTo>
                  <a:pt x="158662" y="59396"/>
                </a:lnTo>
                <a:lnTo>
                  <a:pt x="179642" y="44349"/>
                </a:lnTo>
                <a:lnTo>
                  <a:pt x="136064" y="59887"/>
                </a:lnTo>
                <a:lnTo>
                  <a:pt x="97261" y="98066"/>
                </a:lnTo>
                <a:lnTo>
                  <a:pt x="63558" y="143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4611" y="3271489"/>
            <a:ext cx="672846" cy="619946"/>
          </a:xfrm>
          <a:custGeom>
            <a:avLst/>
            <a:gdLst/>
            <a:ahLst/>
            <a:cxnLst/>
            <a:rect l="l" t="t" r="r" b="b"/>
            <a:pathLst>
              <a:path w="672846" h="619946">
                <a:moveTo>
                  <a:pt x="432968" y="25854"/>
                </a:moveTo>
                <a:lnTo>
                  <a:pt x="475140" y="40582"/>
                </a:lnTo>
                <a:lnTo>
                  <a:pt x="514885" y="60760"/>
                </a:lnTo>
                <a:lnTo>
                  <a:pt x="551443" y="86372"/>
                </a:lnTo>
                <a:lnTo>
                  <a:pt x="584057" y="117403"/>
                </a:lnTo>
                <a:lnTo>
                  <a:pt x="611968" y="153839"/>
                </a:lnTo>
                <a:lnTo>
                  <a:pt x="634416" y="195666"/>
                </a:lnTo>
                <a:lnTo>
                  <a:pt x="650643" y="242868"/>
                </a:lnTo>
                <a:lnTo>
                  <a:pt x="659892" y="295432"/>
                </a:lnTo>
                <a:lnTo>
                  <a:pt x="659892" y="325912"/>
                </a:lnTo>
                <a:lnTo>
                  <a:pt x="650862" y="377402"/>
                </a:lnTo>
                <a:lnTo>
                  <a:pt x="635053" y="423778"/>
                </a:lnTo>
                <a:lnTo>
                  <a:pt x="613187" y="465016"/>
                </a:lnTo>
                <a:lnTo>
                  <a:pt x="585990" y="501089"/>
                </a:lnTo>
                <a:lnTo>
                  <a:pt x="554183" y="531973"/>
                </a:lnTo>
                <a:lnTo>
                  <a:pt x="518491" y="557644"/>
                </a:lnTo>
                <a:lnTo>
                  <a:pt x="479637" y="578076"/>
                </a:lnTo>
                <a:lnTo>
                  <a:pt x="438345" y="593244"/>
                </a:lnTo>
                <a:lnTo>
                  <a:pt x="395337" y="603124"/>
                </a:lnTo>
                <a:lnTo>
                  <a:pt x="351339" y="607690"/>
                </a:lnTo>
                <a:lnTo>
                  <a:pt x="307072" y="606918"/>
                </a:lnTo>
                <a:lnTo>
                  <a:pt x="263261" y="600782"/>
                </a:lnTo>
                <a:lnTo>
                  <a:pt x="220630" y="589258"/>
                </a:lnTo>
                <a:lnTo>
                  <a:pt x="179901" y="572322"/>
                </a:lnTo>
                <a:lnTo>
                  <a:pt x="141798" y="549947"/>
                </a:lnTo>
                <a:lnTo>
                  <a:pt x="107045" y="522109"/>
                </a:lnTo>
                <a:lnTo>
                  <a:pt x="76366" y="488783"/>
                </a:lnTo>
                <a:lnTo>
                  <a:pt x="50483" y="449945"/>
                </a:lnTo>
                <a:lnTo>
                  <a:pt x="30120" y="405569"/>
                </a:lnTo>
                <a:lnTo>
                  <a:pt x="16002" y="355630"/>
                </a:lnTo>
                <a:lnTo>
                  <a:pt x="12954" y="325150"/>
                </a:lnTo>
                <a:lnTo>
                  <a:pt x="12192" y="309910"/>
                </a:lnTo>
                <a:lnTo>
                  <a:pt x="13715" y="279430"/>
                </a:lnTo>
                <a:lnTo>
                  <a:pt x="25841" y="227634"/>
                </a:lnTo>
                <a:lnTo>
                  <a:pt x="44643" y="181462"/>
                </a:lnTo>
                <a:lnTo>
                  <a:pt x="69363" y="140900"/>
                </a:lnTo>
                <a:lnTo>
                  <a:pt x="99242" y="105933"/>
                </a:lnTo>
                <a:lnTo>
                  <a:pt x="133522" y="76545"/>
                </a:lnTo>
                <a:lnTo>
                  <a:pt x="171444" y="52724"/>
                </a:lnTo>
                <a:lnTo>
                  <a:pt x="212249" y="34453"/>
                </a:lnTo>
                <a:lnTo>
                  <a:pt x="200822" y="25187"/>
                </a:lnTo>
                <a:lnTo>
                  <a:pt x="159385" y="44711"/>
                </a:lnTo>
                <a:lnTo>
                  <a:pt x="121000" y="69799"/>
                </a:lnTo>
                <a:lnTo>
                  <a:pt x="86429" y="100450"/>
                </a:lnTo>
                <a:lnTo>
                  <a:pt x="56433" y="136663"/>
                </a:lnTo>
                <a:lnTo>
                  <a:pt x="31776" y="178437"/>
                </a:lnTo>
                <a:lnTo>
                  <a:pt x="13219" y="225772"/>
                </a:lnTo>
                <a:lnTo>
                  <a:pt x="1523" y="278668"/>
                </a:lnTo>
                <a:lnTo>
                  <a:pt x="0" y="294670"/>
                </a:lnTo>
                <a:lnTo>
                  <a:pt x="0" y="326674"/>
                </a:lnTo>
                <a:lnTo>
                  <a:pt x="3810" y="357916"/>
                </a:lnTo>
                <a:lnTo>
                  <a:pt x="18859" y="411066"/>
                </a:lnTo>
                <a:lnTo>
                  <a:pt x="40615" y="458104"/>
                </a:lnTo>
                <a:lnTo>
                  <a:pt x="68282" y="499075"/>
                </a:lnTo>
                <a:lnTo>
                  <a:pt x="101065" y="534022"/>
                </a:lnTo>
                <a:lnTo>
                  <a:pt x="138170" y="562990"/>
                </a:lnTo>
                <a:lnTo>
                  <a:pt x="178801" y="586022"/>
                </a:lnTo>
                <a:lnTo>
                  <a:pt x="222164" y="603163"/>
                </a:lnTo>
                <a:lnTo>
                  <a:pt x="267465" y="614456"/>
                </a:lnTo>
                <a:lnTo>
                  <a:pt x="313907" y="619946"/>
                </a:lnTo>
                <a:lnTo>
                  <a:pt x="360697" y="619677"/>
                </a:lnTo>
                <a:lnTo>
                  <a:pt x="407039" y="613692"/>
                </a:lnTo>
                <a:lnTo>
                  <a:pt x="452140" y="602037"/>
                </a:lnTo>
                <a:lnTo>
                  <a:pt x="495203" y="584754"/>
                </a:lnTo>
                <a:lnTo>
                  <a:pt x="535435" y="561888"/>
                </a:lnTo>
                <a:lnTo>
                  <a:pt x="572039" y="533482"/>
                </a:lnTo>
                <a:lnTo>
                  <a:pt x="604223" y="499582"/>
                </a:lnTo>
                <a:lnTo>
                  <a:pt x="631190" y="460230"/>
                </a:lnTo>
                <a:lnTo>
                  <a:pt x="652146" y="415472"/>
                </a:lnTo>
                <a:lnTo>
                  <a:pt x="666296" y="365350"/>
                </a:lnTo>
                <a:lnTo>
                  <a:pt x="672846" y="309910"/>
                </a:lnTo>
                <a:lnTo>
                  <a:pt x="672084" y="293908"/>
                </a:lnTo>
                <a:lnTo>
                  <a:pt x="658783" y="225052"/>
                </a:lnTo>
                <a:lnTo>
                  <a:pt x="640152" y="177770"/>
                </a:lnTo>
                <a:lnTo>
                  <a:pt x="615431" y="136058"/>
                </a:lnTo>
                <a:lnTo>
                  <a:pt x="585380" y="99916"/>
                </a:lnTo>
                <a:lnTo>
                  <a:pt x="550762" y="69343"/>
                </a:lnTo>
                <a:lnTo>
                  <a:pt x="512338" y="44339"/>
                </a:lnTo>
                <a:lnTo>
                  <a:pt x="432968" y="25854"/>
                </a:lnTo>
                <a:close/>
              </a:path>
              <a:path w="672846" h="619946">
                <a:moveTo>
                  <a:pt x="212249" y="34453"/>
                </a:moveTo>
                <a:lnTo>
                  <a:pt x="255178" y="21719"/>
                </a:lnTo>
                <a:lnTo>
                  <a:pt x="299473" y="14506"/>
                </a:lnTo>
                <a:lnTo>
                  <a:pt x="344376" y="12801"/>
                </a:lnTo>
                <a:lnTo>
                  <a:pt x="389127" y="16588"/>
                </a:lnTo>
                <a:lnTo>
                  <a:pt x="432968" y="25854"/>
                </a:lnTo>
                <a:lnTo>
                  <a:pt x="512338" y="44339"/>
                </a:lnTo>
                <a:lnTo>
                  <a:pt x="470871" y="24904"/>
                </a:lnTo>
                <a:lnTo>
                  <a:pt x="427122" y="11036"/>
                </a:lnTo>
                <a:lnTo>
                  <a:pt x="381853" y="2734"/>
                </a:lnTo>
                <a:lnTo>
                  <a:pt x="335827" y="0"/>
                </a:lnTo>
                <a:lnTo>
                  <a:pt x="289805" y="2830"/>
                </a:lnTo>
                <a:lnTo>
                  <a:pt x="244550" y="11226"/>
                </a:lnTo>
                <a:lnTo>
                  <a:pt x="200822" y="25187"/>
                </a:lnTo>
                <a:lnTo>
                  <a:pt x="212249" y="34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6907" y="4210559"/>
            <a:ext cx="277745" cy="50205"/>
          </a:xfrm>
          <a:custGeom>
            <a:avLst/>
            <a:gdLst/>
            <a:ahLst/>
            <a:cxnLst/>
            <a:rect l="l" t="t" r="r" b="b"/>
            <a:pathLst>
              <a:path w="277745" h="50205">
                <a:moveTo>
                  <a:pt x="253752" y="7158"/>
                </a:moveTo>
                <a:lnTo>
                  <a:pt x="277745" y="0"/>
                </a:lnTo>
                <a:lnTo>
                  <a:pt x="226096" y="3554"/>
                </a:lnTo>
                <a:lnTo>
                  <a:pt x="179647" y="25482"/>
                </a:lnTo>
                <a:lnTo>
                  <a:pt x="230362" y="15826"/>
                </a:lnTo>
                <a:lnTo>
                  <a:pt x="253752" y="7158"/>
                </a:lnTo>
                <a:close/>
              </a:path>
              <a:path w="277745" h="50205">
                <a:moveTo>
                  <a:pt x="107746" y="97198"/>
                </a:moveTo>
                <a:lnTo>
                  <a:pt x="125622" y="80349"/>
                </a:lnTo>
                <a:lnTo>
                  <a:pt x="144641" y="64760"/>
                </a:lnTo>
                <a:lnTo>
                  <a:pt x="164715" y="50471"/>
                </a:lnTo>
                <a:lnTo>
                  <a:pt x="185754" y="37525"/>
                </a:lnTo>
                <a:lnTo>
                  <a:pt x="207666" y="25962"/>
                </a:lnTo>
                <a:lnTo>
                  <a:pt x="230362" y="15826"/>
                </a:lnTo>
                <a:lnTo>
                  <a:pt x="179647" y="25482"/>
                </a:lnTo>
                <a:lnTo>
                  <a:pt x="136580" y="53661"/>
                </a:lnTo>
                <a:lnTo>
                  <a:pt x="97739" y="88089"/>
                </a:lnTo>
                <a:lnTo>
                  <a:pt x="63969" y="128767"/>
                </a:lnTo>
                <a:lnTo>
                  <a:pt x="36114" y="175692"/>
                </a:lnTo>
                <a:lnTo>
                  <a:pt x="15017" y="228866"/>
                </a:lnTo>
                <a:lnTo>
                  <a:pt x="1523" y="288288"/>
                </a:lnTo>
                <a:lnTo>
                  <a:pt x="0" y="305814"/>
                </a:lnTo>
                <a:lnTo>
                  <a:pt x="0" y="341628"/>
                </a:lnTo>
                <a:lnTo>
                  <a:pt x="4572" y="377442"/>
                </a:lnTo>
                <a:lnTo>
                  <a:pt x="14620" y="420218"/>
                </a:lnTo>
                <a:lnTo>
                  <a:pt x="23510" y="445203"/>
                </a:lnTo>
                <a:lnTo>
                  <a:pt x="34194" y="469120"/>
                </a:lnTo>
                <a:lnTo>
                  <a:pt x="46575" y="491927"/>
                </a:lnTo>
                <a:lnTo>
                  <a:pt x="60558" y="513584"/>
                </a:lnTo>
                <a:lnTo>
                  <a:pt x="76045" y="534049"/>
                </a:lnTo>
                <a:lnTo>
                  <a:pt x="92941" y="553280"/>
                </a:lnTo>
                <a:lnTo>
                  <a:pt x="111149" y="571238"/>
                </a:lnTo>
                <a:lnTo>
                  <a:pt x="130574" y="587880"/>
                </a:lnTo>
                <a:lnTo>
                  <a:pt x="151118" y="603165"/>
                </a:lnTo>
                <a:lnTo>
                  <a:pt x="172687" y="617053"/>
                </a:lnTo>
                <a:lnTo>
                  <a:pt x="195183" y="629501"/>
                </a:lnTo>
                <a:lnTo>
                  <a:pt x="218511" y="640469"/>
                </a:lnTo>
                <a:lnTo>
                  <a:pt x="242573" y="649916"/>
                </a:lnTo>
                <a:lnTo>
                  <a:pt x="267275" y="657800"/>
                </a:lnTo>
                <a:lnTo>
                  <a:pt x="292520" y="664079"/>
                </a:lnTo>
                <a:lnTo>
                  <a:pt x="318211" y="668714"/>
                </a:lnTo>
                <a:lnTo>
                  <a:pt x="344252" y="671663"/>
                </a:lnTo>
                <a:lnTo>
                  <a:pt x="370548" y="672884"/>
                </a:lnTo>
                <a:lnTo>
                  <a:pt x="397002" y="672336"/>
                </a:lnTo>
                <a:lnTo>
                  <a:pt x="435102" y="669288"/>
                </a:lnTo>
                <a:lnTo>
                  <a:pt x="460242" y="664836"/>
                </a:lnTo>
                <a:lnTo>
                  <a:pt x="484869" y="658870"/>
                </a:lnTo>
                <a:lnTo>
                  <a:pt x="532283" y="642567"/>
                </a:lnTo>
                <a:lnTo>
                  <a:pt x="576745" y="620723"/>
                </a:lnTo>
                <a:lnTo>
                  <a:pt x="617658" y="593684"/>
                </a:lnTo>
                <a:lnTo>
                  <a:pt x="654424" y="561793"/>
                </a:lnTo>
                <a:lnTo>
                  <a:pt x="686446" y="525396"/>
                </a:lnTo>
                <a:lnTo>
                  <a:pt x="713127" y="484836"/>
                </a:lnTo>
                <a:lnTo>
                  <a:pt x="733868" y="440459"/>
                </a:lnTo>
                <a:lnTo>
                  <a:pt x="748072" y="392608"/>
                </a:lnTo>
                <a:lnTo>
                  <a:pt x="752536" y="367487"/>
                </a:lnTo>
                <a:lnTo>
                  <a:pt x="755142" y="341628"/>
                </a:lnTo>
                <a:lnTo>
                  <a:pt x="755142" y="305814"/>
                </a:lnTo>
                <a:lnTo>
                  <a:pt x="740019" y="228148"/>
                </a:lnTo>
                <a:lnTo>
                  <a:pt x="718828" y="175028"/>
                </a:lnTo>
                <a:lnTo>
                  <a:pt x="690890" y="128165"/>
                </a:lnTo>
                <a:lnTo>
                  <a:pt x="657048" y="87559"/>
                </a:lnTo>
                <a:lnTo>
                  <a:pt x="618147" y="53208"/>
                </a:lnTo>
                <a:lnTo>
                  <a:pt x="575030" y="25114"/>
                </a:lnTo>
                <a:lnTo>
                  <a:pt x="528543" y="3274"/>
                </a:lnTo>
                <a:lnTo>
                  <a:pt x="479528" y="-12311"/>
                </a:lnTo>
                <a:lnTo>
                  <a:pt x="428830" y="-21643"/>
                </a:lnTo>
                <a:lnTo>
                  <a:pt x="377294" y="-24722"/>
                </a:lnTo>
                <a:lnTo>
                  <a:pt x="325764" y="-21548"/>
                </a:lnTo>
                <a:lnTo>
                  <a:pt x="275083" y="-12122"/>
                </a:lnTo>
                <a:lnTo>
                  <a:pt x="226096" y="3554"/>
                </a:lnTo>
                <a:lnTo>
                  <a:pt x="277745" y="0"/>
                </a:lnTo>
                <a:lnTo>
                  <a:pt x="302252" y="-5607"/>
                </a:lnTo>
                <a:lnTo>
                  <a:pt x="327182" y="-9620"/>
                </a:lnTo>
                <a:lnTo>
                  <a:pt x="352445" y="-11999"/>
                </a:lnTo>
                <a:lnTo>
                  <a:pt x="377952" y="-12701"/>
                </a:lnTo>
                <a:lnTo>
                  <a:pt x="397002" y="-12701"/>
                </a:lnTo>
                <a:lnTo>
                  <a:pt x="439456" y="-8168"/>
                </a:lnTo>
                <a:lnTo>
                  <a:pt x="486721" y="2389"/>
                </a:lnTo>
                <a:lnTo>
                  <a:pt x="532003" y="18712"/>
                </a:lnTo>
                <a:lnTo>
                  <a:pt x="574632" y="40451"/>
                </a:lnTo>
                <a:lnTo>
                  <a:pt x="613936" y="67260"/>
                </a:lnTo>
                <a:lnTo>
                  <a:pt x="649243" y="98792"/>
                </a:lnTo>
                <a:lnTo>
                  <a:pt x="679882" y="134698"/>
                </a:lnTo>
                <a:lnTo>
                  <a:pt x="705181" y="174633"/>
                </a:lnTo>
                <a:lnTo>
                  <a:pt x="724470" y="218248"/>
                </a:lnTo>
                <a:lnTo>
                  <a:pt x="737076" y="265196"/>
                </a:lnTo>
                <a:lnTo>
                  <a:pt x="740664" y="289812"/>
                </a:lnTo>
                <a:lnTo>
                  <a:pt x="742950" y="324102"/>
                </a:lnTo>
                <a:lnTo>
                  <a:pt x="742188" y="340866"/>
                </a:lnTo>
                <a:lnTo>
                  <a:pt x="736948" y="383024"/>
                </a:lnTo>
                <a:lnTo>
                  <a:pt x="731429" y="406885"/>
                </a:lnTo>
                <a:lnTo>
                  <a:pt x="715303" y="452129"/>
                </a:lnTo>
                <a:lnTo>
                  <a:pt x="692927" y="493804"/>
                </a:lnTo>
                <a:lnTo>
                  <a:pt x="664944" y="531588"/>
                </a:lnTo>
                <a:lnTo>
                  <a:pt x="631998" y="565161"/>
                </a:lnTo>
                <a:lnTo>
                  <a:pt x="594729" y="594201"/>
                </a:lnTo>
                <a:lnTo>
                  <a:pt x="553781" y="618388"/>
                </a:lnTo>
                <a:lnTo>
                  <a:pt x="509797" y="637401"/>
                </a:lnTo>
                <a:lnTo>
                  <a:pt x="463419" y="650918"/>
                </a:lnTo>
                <a:lnTo>
                  <a:pt x="415290" y="658620"/>
                </a:lnTo>
                <a:lnTo>
                  <a:pt x="396240" y="660144"/>
                </a:lnTo>
                <a:lnTo>
                  <a:pt x="377190" y="660144"/>
                </a:lnTo>
                <a:lnTo>
                  <a:pt x="352672" y="659465"/>
                </a:lnTo>
                <a:lnTo>
                  <a:pt x="328350" y="657221"/>
                </a:lnTo>
                <a:lnTo>
                  <a:pt x="280630" y="648184"/>
                </a:lnTo>
                <a:lnTo>
                  <a:pt x="234702" y="633327"/>
                </a:lnTo>
                <a:lnTo>
                  <a:pt x="191238" y="612946"/>
                </a:lnTo>
                <a:lnTo>
                  <a:pt x="150909" y="587335"/>
                </a:lnTo>
                <a:lnTo>
                  <a:pt x="114387" y="556789"/>
                </a:lnTo>
                <a:lnTo>
                  <a:pt x="82345" y="521604"/>
                </a:lnTo>
                <a:lnTo>
                  <a:pt x="55454" y="482074"/>
                </a:lnTo>
                <a:lnTo>
                  <a:pt x="34385" y="438493"/>
                </a:lnTo>
                <a:lnTo>
                  <a:pt x="26244" y="415277"/>
                </a:lnTo>
                <a:lnTo>
                  <a:pt x="19812" y="391158"/>
                </a:lnTo>
                <a:lnTo>
                  <a:pt x="14478" y="357630"/>
                </a:lnTo>
                <a:lnTo>
                  <a:pt x="12192" y="323340"/>
                </a:lnTo>
                <a:lnTo>
                  <a:pt x="12954" y="306576"/>
                </a:lnTo>
                <a:lnTo>
                  <a:pt x="16763" y="272286"/>
                </a:lnTo>
                <a:lnTo>
                  <a:pt x="22237" y="246872"/>
                </a:lnTo>
                <a:lnTo>
                  <a:pt x="29577" y="222382"/>
                </a:lnTo>
                <a:lnTo>
                  <a:pt x="38692" y="198859"/>
                </a:lnTo>
                <a:lnTo>
                  <a:pt x="49493" y="176343"/>
                </a:lnTo>
                <a:lnTo>
                  <a:pt x="61889" y="154878"/>
                </a:lnTo>
                <a:lnTo>
                  <a:pt x="75790" y="134504"/>
                </a:lnTo>
                <a:lnTo>
                  <a:pt x="91106" y="115263"/>
                </a:lnTo>
                <a:lnTo>
                  <a:pt x="107746" y="97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4557" y="3596829"/>
            <a:ext cx="298292" cy="57969"/>
          </a:xfrm>
          <a:custGeom>
            <a:avLst/>
            <a:gdLst/>
            <a:ahLst/>
            <a:cxnLst/>
            <a:rect l="l" t="t" r="r" b="b"/>
            <a:pathLst>
              <a:path w="298292" h="57969">
                <a:moveTo>
                  <a:pt x="201671" y="37477"/>
                </a:moveTo>
                <a:lnTo>
                  <a:pt x="224581" y="25547"/>
                </a:lnTo>
                <a:lnTo>
                  <a:pt x="248369" y="15272"/>
                </a:lnTo>
                <a:lnTo>
                  <a:pt x="272964" y="6731"/>
                </a:lnTo>
                <a:lnTo>
                  <a:pt x="298292" y="0"/>
                </a:lnTo>
                <a:lnTo>
                  <a:pt x="226065" y="10863"/>
                </a:lnTo>
                <a:lnTo>
                  <a:pt x="179591" y="35184"/>
                </a:lnTo>
                <a:lnTo>
                  <a:pt x="201671" y="37477"/>
                </a:lnTo>
                <a:close/>
              </a:path>
              <a:path w="298292" h="57969">
                <a:moveTo>
                  <a:pt x="136505" y="66440"/>
                </a:moveTo>
                <a:lnTo>
                  <a:pt x="97654" y="104629"/>
                </a:lnTo>
                <a:lnTo>
                  <a:pt x="63884" y="149751"/>
                </a:lnTo>
                <a:lnTo>
                  <a:pt x="36042" y="201805"/>
                </a:lnTo>
                <a:lnTo>
                  <a:pt x="14973" y="260791"/>
                </a:lnTo>
                <a:lnTo>
                  <a:pt x="1523" y="326708"/>
                </a:lnTo>
                <a:lnTo>
                  <a:pt x="0" y="346520"/>
                </a:lnTo>
                <a:lnTo>
                  <a:pt x="0" y="386144"/>
                </a:lnTo>
                <a:lnTo>
                  <a:pt x="7620" y="444056"/>
                </a:lnTo>
                <a:lnTo>
                  <a:pt x="14054" y="471262"/>
                </a:lnTo>
                <a:lnTo>
                  <a:pt x="22316" y="497662"/>
                </a:lnTo>
                <a:lnTo>
                  <a:pt x="32328" y="523185"/>
                </a:lnTo>
                <a:lnTo>
                  <a:pt x="44016" y="547759"/>
                </a:lnTo>
                <a:lnTo>
                  <a:pt x="57304" y="571309"/>
                </a:lnTo>
                <a:lnTo>
                  <a:pt x="72115" y="593765"/>
                </a:lnTo>
                <a:lnTo>
                  <a:pt x="88374" y="615054"/>
                </a:lnTo>
                <a:lnTo>
                  <a:pt x="106005" y="635103"/>
                </a:lnTo>
                <a:lnTo>
                  <a:pt x="124932" y="653841"/>
                </a:lnTo>
                <a:lnTo>
                  <a:pt x="145080" y="671194"/>
                </a:lnTo>
                <a:lnTo>
                  <a:pt x="166372" y="687090"/>
                </a:lnTo>
                <a:lnTo>
                  <a:pt x="188733" y="701458"/>
                </a:lnTo>
                <a:lnTo>
                  <a:pt x="212087" y="714224"/>
                </a:lnTo>
                <a:lnTo>
                  <a:pt x="236358" y="725316"/>
                </a:lnTo>
                <a:lnTo>
                  <a:pt x="261471" y="734662"/>
                </a:lnTo>
                <a:lnTo>
                  <a:pt x="287349" y="742189"/>
                </a:lnTo>
                <a:lnTo>
                  <a:pt x="313917" y="747826"/>
                </a:lnTo>
                <a:lnTo>
                  <a:pt x="341099" y="751499"/>
                </a:lnTo>
                <a:lnTo>
                  <a:pt x="368819" y="753136"/>
                </a:lnTo>
                <a:lnTo>
                  <a:pt x="397002" y="752666"/>
                </a:lnTo>
                <a:lnTo>
                  <a:pt x="435102" y="748856"/>
                </a:lnTo>
                <a:lnTo>
                  <a:pt x="461741" y="743654"/>
                </a:lnTo>
                <a:lnTo>
                  <a:pt x="487592" y="736641"/>
                </a:lnTo>
                <a:lnTo>
                  <a:pt x="512601" y="727891"/>
                </a:lnTo>
                <a:lnTo>
                  <a:pt x="536711" y="717478"/>
                </a:lnTo>
                <a:lnTo>
                  <a:pt x="559867" y="705477"/>
                </a:lnTo>
                <a:lnTo>
                  <a:pt x="582014" y="691962"/>
                </a:lnTo>
                <a:lnTo>
                  <a:pt x="603097" y="677006"/>
                </a:lnTo>
                <a:lnTo>
                  <a:pt x="641848" y="643074"/>
                </a:lnTo>
                <a:lnTo>
                  <a:pt x="675678" y="604274"/>
                </a:lnTo>
                <a:lnTo>
                  <a:pt x="690609" y="583234"/>
                </a:lnTo>
                <a:lnTo>
                  <a:pt x="704143" y="561201"/>
                </a:lnTo>
                <a:lnTo>
                  <a:pt x="716226" y="538248"/>
                </a:lnTo>
                <a:lnTo>
                  <a:pt x="726802" y="514450"/>
                </a:lnTo>
                <a:lnTo>
                  <a:pt x="735816" y="489881"/>
                </a:lnTo>
                <a:lnTo>
                  <a:pt x="743212" y="464615"/>
                </a:lnTo>
                <a:lnTo>
                  <a:pt x="748935" y="438727"/>
                </a:lnTo>
                <a:lnTo>
                  <a:pt x="752930" y="412291"/>
                </a:lnTo>
                <a:lnTo>
                  <a:pt x="755142" y="385382"/>
                </a:lnTo>
                <a:lnTo>
                  <a:pt x="755142" y="345758"/>
                </a:lnTo>
                <a:lnTo>
                  <a:pt x="740089" y="260071"/>
                </a:lnTo>
                <a:lnTo>
                  <a:pt x="718948" y="201138"/>
                </a:lnTo>
                <a:lnTo>
                  <a:pt x="691043" y="149146"/>
                </a:lnTo>
                <a:lnTo>
                  <a:pt x="657219" y="104095"/>
                </a:lnTo>
                <a:lnTo>
                  <a:pt x="618322" y="65984"/>
                </a:lnTo>
                <a:lnTo>
                  <a:pt x="575198" y="34812"/>
                </a:lnTo>
                <a:lnTo>
                  <a:pt x="528694" y="10579"/>
                </a:lnTo>
                <a:lnTo>
                  <a:pt x="479656" y="-6714"/>
                </a:lnTo>
                <a:lnTo>
                  <a:pt x="428929" y="-17072"/>
                </a:lnTo>
                <a:lnTo>
                  <a:pt x="377361" y="-20492"/>
                </a:lnTo>
                <a:lnTo>
                  <a:pt x="325797" y="-16976"/>
                </a:lnTo>
                <a:lnTo>
                  <a:pt x="275083" y="-6524"/>
                </a:lnTo>
                <a:lnTo>
                  <a:pt x="226065" y="10863"/>
                </a:lnTo>
                <a:lnTo>
                  <a:pt x="298292" y="0"/>
                </a:lnTo>
                <a:lnTo>
                  <a:pt x="324281" y="-4845"/>
                </a:lnTo>
                <a:lnTo>
                  <a:pt x="350858" y="-7728"/>
                </a:lnTo>
                <a:lnTo>
                  <a:pt x="377952" y="-8571"/>
                </a:lnTo>
                <a:lnTo>
                  <a:pt x="397002" y="-8571"/>
                </a:lnTo>
                <a:lnTo>
                  <a:pt x="441013" y="-3361"/>
                </a:lnTo>
                <a:lnTo>
                  <a:pt x="466115" y="2128"/>
                </a:lnTo>
                <a:lnTo>
                  <a:pt x="490534" y="9350"/>
                </a:lnTo>
                <a:lnTo>
                  <a:pt x="514208" y="18232"/>
                </a:lnTo>
                <a:lnTo>
                  <a:pt x="537074" y="28702"/>
                </a:lnTo>
                <a:lnTo>
                  <a:pt x="559069" y="40689"/>
                </a:lnTo>
                <a:lnTo>
                  <a:pt x="580132" y="54120"/>
                </a:lnTo>
                <a:lnTo>
                  <a:pt x="619209" y="85028"/>
                </a:lnTo>
                <a:lnTo>
                  <a:pt x="653805" y="120851"/>
                </a:lnTo>
                <a:lnTo>
                  <a:pt x="683423" y="161015"/>
                </a:lnTo>
                <a:lnTo>
                  <a:pt x="696208" y="182545"/>
                </a:lnTo>
                <a:lnTo>
                  <a:pt x="707562" y="204944"/>
                </a:lnTo>
                <a:lnTo>
                  <a:pt x="717421" y="228142"/>
                </a:lnTo>
                <a:lnTo>
                  <a:pt x="725723" y="252065"/>
                </a:lnTo>
                <a:lnTo>
                  <a:pt x="732405" y="276642"/>
                </a:lnTo>
                <a:lnTo>
                  <a:pt x="737407" y="301801"/>
                </a:lnTo>
                <a:lnTo>
                  <a:pt x="740664" y="327470"/>
                </a:lnTo>
                <a:lnTo>
                  <a:pt x="742950" y="366332"/>
                </a:lnTo>
                <a:lnTo>
                  <a:pt x="742188" y="385382"/>
                </a:lnTo>
                <a:lnTo>
                  <a:pt x="737365" y="430144"/>
                </a:lnTo>
                <a:lnTo>
                  <a:pt x="732329" y="455339"/>
                </a:lnTo>
                <a:lnTo>
                  <a:pt x="725618" y="479944"/>
                </a:lnTo>
                <a:lnTo>
                  <a:pt x="717293" y="503888"/>
                </a:lnTo>
                <a:lnTo>
                  <a:pt x="707414" y="527100"/>
                </a:lnTo>
                <a:lnTo>
                  <a:pt x="696044" y="549509"/>
                </a:lnTo>
                <a:lnTo>
                  <a:pt x="683243" y="571043"/>
                </a:lnTo>
                <a:lnTo>
                  <a:pt x="669073" y="591631"/>
                </a:lnTo>
                <a:lnTo>
                  <a:pt x="636870" y="629684"/>
                </a:lnTo>
                <a:lnTo>
                  <a:pt x="599925" y="663097"/>
                </a:lnTo>
                <a:lnTo>
                  <a:pt x="558728" y="691301"/>
                </a:lnTo>
                <a:lnTo>
                  <a:pt x="536688" y="703271"/>
                </a:lnTo>
                <a:lnTo>
                  <a:pt x="513769" y="713725"/>
                </a:lnTo>
                <a:lnTo>
                  <a:pt x="490032" y="722591"/>
                </a:lnTo>
                <a:lnTo>
                  <a:pt x="465539" y="729798"/>
                </a:lnTo>
                <a:lnTo>
                  <a:pt x="440350" y="735274"/>
                </a:lnTo>
                <a:lnTo>
                  <a:pt x="414528" y="738950"/>
                </a:lnTo>
                <a:lnTo>
                  <a:pt x="377190" y="740474"/>
                </a:lnTo>
                <a:lnTo>
                  <a:pt x="351104" y="739581"/>
                </a:lnTo>
                <a:lnTo>
                  <a:pt x="325487" y="736805"/>
                </a:lnTo>
                <a:lnTo>
                  <a:pt x="300405" y="732213"/>
                </a:lnTo>
                <a:lnTo>
                  <a:pt x="275924" y="725873"/>
                </a:lnTo>
                <a:lnTo>
                  <a:pt x="252110" y="717850"/>
                </a:lnTo>
                <a:lnTo>
                  <a:pt x="229029" y="708211"/>
                </a:lnTo>
                <a:lnTo>
                  <a:pt x="185331" y="684353"/>
                </a:lnTo>
                <a:lnTo>
                  <a:pt x="145356" y="654835"/>
                </a:lnTo>
                <a:lnTo>
                  <a:pt x="109632" y="620188"/>
                </a:lnTo>
                <a:lnTo>
                  <a:pt x="78688" y="580948"/>
                </a:lnTo>
                <a:lnTo>
                  <a:pt x="65174" y="559773"/>
                </a:lnTo>
                <a:lnTo>
                  <a:pt x="53052" y="537649"/>
                </a:lnTo>
                <a:lnTo>
                  <a:pt x="42389" y="514644"/>
                </a:lnTo>
                <a:lnTo>
                  <a:pt x="33250" y="490824"/>
                </a:lnTo>
                <a:lnTo>
                  <a:pt x="25702" y="466257"/>
                </a:lnTo>
                <a:lnTo>
                  <a:pt x="19812" y="441008"/>
                </a:lnTo>
                <a:lnTo>
                  <a:pt x="14478" y="404432"/>
                </a:lnTo>
                <a:lnTo>
                  <a:pt x="12192" y="365570"/>
                </a:lnTo>
                <a:lnTo>
                  <a:pt x="12954" y="346520"/>
                </a:lnTo>
                <a:lnTo>
                  <a:pt x="16763" y="308420"/>
                </a:lnTo>
                <a:lnTo>
                  <a:pt x="21657" y="281932"/>
                </a:lnTo>
                <a:lnTo>
                  <a:pt x="28371" y="256105"/>
                </a:lnTo>
                <a:lnTo>
                  <a:pt x="36833" y="231014"/>
                </a:lnTo>
                <a:lnTo>
                  <a:pt x="46972" y="206736"/>
                </a:lnTo>
                <a:lnTo>
                  <a:pt x="58713" y="183348"/>
                </a:lnTo>
                <a:lnTo>
                  <a:pt x="71986" y="160927"/>
                </a:lnTo>
                <a:lnTo>
                  <a:pt x="86717" y="139549"/>
                </a:lnTo>
                <a:lnTo>
                  <a:pt x="102834" y="119290"/>
                </a:lnTo>
                <a:lnTo>
                  <a:pt x="120265" y="100228"/>
                </a:lnTo>
                <a:lnTo>
                  <a:pt x="138936" y="82439"/>
                </a:lnTo>
                <a:lnTo>
                  <a:pt x="158776" y="66000"/>
                </a:lnTo>
                <a:lnTo>
                  <a:pt x="179711" y="50987"/>
                </a:lnTo>
                <a:lnTo>
                  <a:pt x="201671" y="37477"/>
                </a:lnTo>
                <a:lnTo>
                  <a:pt x="179591" y="35184"/>
                </a:lnTo>
                <a:lnTo>
                  <a:pt x="136505" y="664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6890" y="835190"/>
            <a:ext cx="2454640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Strukture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31261" y="835190"/>
            <a:ext cx="1160216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CPU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006" y="6443875"/>
            <a:ext cx="224180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spc="-100" dirty="0">
                <a:solidFill>
                  <a:srgbClr val="5E564E"/>
                </a:solidFill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2DD0415-48A5-4516-A1F8-A4310743A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01" y="1964815"/>
            <a:ext cx="9629775" cy="49053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67200" y="2057400"/>
            <a:ext cx="5118354" cy="4648200"/>
          </a:xfrm>
          <a:custGeom>
            <a:avLst/>
            <a:gdLst/>
            <a:ahLst/>
            <a:cxnLst/>
            <a:rect l="l" t="t" r="r" b="b"/>
            <a:pathLst>
              <a:path w="5118354" h="4648200">
                <a:moveTo>
                  <a:pt x="0" y="2324100"/>
                </a:moveTo>
                <a:lnTo>
                  <a:pt x="8485" y="2514767"/>
                </a:lnTo>
                <a:lnTo>
                  <a:pt x="33502" y="2701179"/>
                </a:lnTo>
                <a:lnTo>
                  <a:pt x="74393" y="2882739"/>
                </a:lnTo>
                <a:lnTo>
                  <a:pt x="130497" y="3058850"/>
                </a:lnTo>
                <a:lnTo>
                  <a:pt x="201156" y="3228915"/>
                </a:lnTo>
                <a:lnTo>
                  <a:pt x="285711" y="3392336"/>
                </a:lnTo>
                <a:lnTo>
                  <a:pt x="383503" y="3548516"/>
                </a:lnTo>
                <a:lnTo>
                  <a:pt x="493873" y="3696858"/>
                </a:lnTo>
                <a:lnTo>
                  <a:pt x="616163" y="3836764"/>
                </a:lnTo>
                <a:lnTo>
                  <a:pt x="749712" y="3967638"/>
                </a:lnTo>
                <a:lnTo>
                  <a:pt x="893863" y="4088882"/>
                </a:lnTo>
                <a:lnTo>
                  <a:pt x="1047957" y="4199900"/>
                </a:lnTo>
                <a:lnTo>
                  <a:pt x="1211334" y="4300093"/>
                </a:lnTo>
                <a:lnTo>
                  <a:pt x="1383335" y="4388864"/>
                </a:lnTo>
                <a:lnTo>
                  <a:pt x="1563302" y="4465617"/>
                </a:lnTo>
                <a:lnTo>
                  <a:pt x="1750576" y="4529754"/>
                </a:lnTo>
                <a:lnTo>
                  <a:pt x="1944497" y="4580678"/>
                </a:lnTo>
                <a:lnTo>
                  <a:pt x="2144407" y="4617792"/>
                </a:lnTo>
                <a:lnTo>
                  <a:pt x="2349647" y="4640498"/>
                </a:lnTo>
                <a:lnTo>
                  <a:pt x="2559558" y="4648200"/>
                </a:lnTo>
                <a:lnTo>
                  <a:pt x="2769463" y="4640498"/>
                </a:lnTo>
                <a:lnTo>
                  <a:pt x="2974687" y="4617792"/>
                </a:lnTo>
                <a:lnTo>
                  <a:pt x="3174572" y="4580678"/>
                </a:lnTo>
                <a:lnTo>
                  <a:pt x="3368460" y="4529754"/>
                </a:lnTo>
                <a:lnTo>
                  <a:pt x="3555694" y="4465617"/>
                </a:lnTo>
                <a:lnTo>
                  <a:pt x="3735615" y="4388864"/>
                </a:lnTo>
                <a:lnTo>
                  <a:pt x="3907567" y="4300093"/>
                </a:lnTo>
                <a:lnTo>
                  <a:pt x="4070890" y="4199900"/>
                </a:lnTo>
                <a:lnTo>
                  <a:pt x="4224928" y="4088882"/>
                </a:lnTo>
                <a:lnTo>
                  <a:pt x="4369022" y="3967638"/>
                </a:lnTo>
                <a:lnTo>
                  <a:pt x="4502515" y="3836764"/>
                </a:lnTo>
                <a:lnTo>
                  <a:pt x="4624748" y="3696858"/>
                </a:lnTo>
                <a:lnTo>
                  <a:pt x="4735065" y="3548516"/>
                </a:lnTo>
                <a:lnTo>
                  <a:pt x="4832807" y="3392336"/>
                </a:lnTo>
                <a:lnTo>
                  <a:pt x="4917316" y="3228915"/>
                </a:lnTo>
                <a:lnTo>
                  <a:pt x="4987936" y="3058850"/>
                </a:lnTo>
                <a:lnTo>
                  <a:pt x="5044007" y="2882739"/>
                </a:lnTo>
                <a:lnTo>
                  <a:pt x="5084872" y="2701179"/>
                </a:lnTo>
                <a:lnTo>
                  <a:pt x="5109873" y="2514767"/>
                </a:lnTo>
                <a:lnTo>
                  <a:pt x="5118354" y="2324099"/>
                </a:lnTo>
                <a:lnTo>
                  <a:pt x="5109873" y="2133535"/>
                </a:lnTo>
                <a:lnTo>
                  <a:pt x="5084872" y="1947205"/>
                </a:lnTo>
                <a:lnTo>
                  <a:pt x="5044007" y="1765707"/>
                </a:lnTo>
                <a:lnTo>
                  <a:pt x="4987936" y="1589641"/>
                </a:lnTo>
                <a:lnTo>
                  <a:pt x="4917316" y="1419605"/>
                </a:lnTo>
                <a:lnTo>
                  <a:pt x="4832807" y="1256199"/>
                </a:lnTo>
                <a:lnTo>
                  <a:pt x="4735065" y="1100021"/>
                </a:lnTo>
                <a:lnTo>
                  <a:pt x="4624748" y="951670"/>
                </a:lnTo>
                <a:lnTo>
                  <a:pt x="4502515" y="811746"/>
                </a:lnTo>
                <a:lnTo>
                  <a:pt x="4369022" y="680846"/>
                </a:lnTo>
                <a:lnTo>
                  <a:pt x="4224928" y="559571"/>
                </a:lnTo>
                <a:lnTo>
                  <a:pt x="4070890" y="448519"/>
                </a:lnTo>
                <a:lnTo>
                  <a:pt x="3907567" y="348288"/>
                </a:lnTo>
                <a:lnTo>
                  <a:pt x="3735615" y="259479"/>
                </a:lnTo>
                <a:lnTo>
                  <a:pt x="3555694" y="182689"/>
                </a:lnTo>
                <a:lnTo>
                  <a:pt x="3368460" y="118518"/>
                </a:lnTo>
                <a:lnTo>
                  <a:pt x="3174572" y="67565"/>
                </a:lnTo>
                <a:lnTo>
                  <a:pt x="2974687" y="30428"/>
                </a:lnTo>
                <a:lnTo>
                  <a:pt x="2769463" y="7706"/>
                </a:lnTo>
                <a:lnTo>
                  <a:pt x="2559558" y="0"/>
                </a:lnTo>
                <a:lnTo>
                  <a:pt x="2349647" y="7706"/>
                </a:lnTo>
                <a:lnTo>
                  <a:pt x="2144407" y="30428"/>
                </a:lnTo>
                <a:lnTo>
                  <a:pt x="1944497" y="67565"/>
                </a:lnTo>
                <a:lnTo>
                  <a:pt x="1750576" y="118518"/>
                </a:lnTo>
                <a:lnTo>
                  <a:pt x="1563302" y="182689"/>
                </a:lnTo>
                <a:lnTo>
                  <a:pt x="1383335" y="259479"/>
                </a:lnTo>
                <a:lnTo>
                  <a:pt x="1211334" y="348288"/>
                </a:lnTo>
                <a:lnTo>
                  <a:pt x="1047957" y="448519"/>
                </a:lnTo>
                <a:lnTo>
                  <a:pt x="893863" y="559571"/>
                </a:lnTo>
                <a:lnTo>
                  <a:pt x="749712" y="680847"/>
                </a:lnTo>
                <a:lnTo>
                  <a:pt x="616163" y="811746"/>
                </a:lnTo>
                <a:lnTo>
                  <a:pt x="493873" y="951670"/>
                </a:lnTo>
                <a:lnTo>
                  <a:pt x="383503" y="1100021"/>
                </a:lnTo>
                <a:lnTo>
                  <a:pt x="285711" y="1256199"/>
                </a:lnTo>
                <a:lnTo>
                  <a:pt x="201156" y="1419606"/>
                </a:lnTo>
                <a:lnTo>
                  <a:pt x="130497" y="1589641"/>
                </a:lnTo>
                <a:lnTo>
                  <a:pt x="74393" y="1765707"/>
                </a:lnTo>
                <a:lnTo>
                  <a:pt x="33502" y="1947205"/>
                </a:lnTo>
                <a:lnTo>
                  <a:pt x="8485" y="2133535"/>
                </a:lnTo>
                <a:lnTo>
                  <a:pt x="0" y="232410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61104" y="2051303"/>
            <a:ext cx="5130546" cy="4661154"/>
          </a:xfrm>
          <a:custGeom>
            <a:avLst/>
            <a:gdLst/>
            <a:ahLst/>
            <a:cxnLst/>
            <a:rect l="l" t="t" r="r" b="b"/>
            <a:pathLst>
              <a:path w="5130546" h="4661154">
                <a:moveTo>
                  <a:pt x="1660303" y="163007"/>
                </a:moveTo>
                <a:lnTo>
                  <a:pt x="1835197" y="108861"/>
                </a:lnTo>
                <a:lnTo>
                  <a:pt x="2013945" y="66443"/>
                </a:lnTo>
                <a:lnTo>
                  <a:pt x="2195781" y="36093"/>
                </a:lnTo>
                <a:lnTo>
                  <a:pt x="2379939" y="18150"/>
                </a:lnTo>
                <a:lnTo>
                  <a:pt x="2565654" y="12954"/>
                </a:lnTo>
                <a:lnTo>
                  <a:pt x="2631186" y="13716"/>
                </a:lnTo>
                <a:lnTo>
                  <a:pt x="2696718" y="16002"/>
                </a:lnTo>
                <a:lnTo>
                  <a:pt x="2878336" y="29454"/>
                </a:lnTo>
                <a:lnTo>
                  <a:pt x="3057893" y="55132"/>
                </a:lnTo>
                <a:lnTo>
                  <a:pt x="3234668" y="92688"/>
                </a:lnTo>
                <a:lnTo>
                  <a:pt x="3407939" y="141773"/>
                </a:lnTo>
                <a:lnTo>
                  <a:pt x="3576983" y="202040"/>
                </a:lnTo>
                <a:lnTo>
                  <a:pt x="3741080" y="273142"/>
                </a:lnTo>
                <a:lnTo>
                  <a:pt x="3899505" y="354729"/>
                </a:lnTo>
                <a:lnTo>
                  <a:pt x="4051539" y="446455"/>
                </a:lnTo>
                <a:lnTo>
                  <a:pt x="4196458" y="547971"/>
                </a:lnTo>
                <a:lnTo>
                  <a:pt x="4333541" y="658929"/>
                </a:lnTo>
                <a:lnTo>
                  <a:pt x="4462066" y="778983"/>
                </a:lnTo>
                <a:lnTo>
                  <a:pt x="4581311" y="907783"/>
                </a:lnTo>
                <a:lnTo>
                  <a:pt x="4690553" y="1044982"/>
                </a:lnTo>
                <a:lnTo>
                  <a:pt x="4789071" y="1190232"/>
                </a:lnTo>
                <a:lnTo>
                  <a:pt x="4876143" y="1343185"/>
                </a:lnTo>
                <a:lnTo>
                  <a:pt x="4951048" y="1503494"/>
                </a:lnTo>
                <a:lnTo>
                  <a:pt x="5013062" y="1670810"/>
                </a:lnTo>
                <a:lnTo>
                  <a:pt x="5061464" y="1844785"/>
                </a:lnTo>
                <a:lnTo>
                  <a:pt x="5095532" y="2025072"/>
                </a:lnTo>
                <a:lnTo>
                  <a:pt x="5114544" y="2211324"/>
                </a:lnTo>
                <a:lnTo>
                  <a:pt x="5117592" y="2270760"/>
                </a:lnTo>
                <a:lnTo>
                  <a:pt x="5118354" y="2330958"/>
                </a:lnTo>
                <a:lnTo>
                  <a:pt x="5117592" y="2390394"/>
                </a:lnTo>
                <a:lnTo>
                  <a:pt x="5114544" y="2449830"/>
                </a:lnTo>
                <a:lnTo>
                  <a:pt x="5094941" y="2639684"/>
                </a:lnTo>
                <a:lnTo>
                  <a:pt x="5059756" y="2823273"/>
                </a:lnTo>
                <a:lnTo>
                  <a:pt x="5009751" y="3000237"/>
                </a:lnTo>
                <a:lnTo>
                  <a:pt x="4945689" y="3170218"/>
                </a:lnTo>
                <a:lnTo>
                  <a:pt x="4868333" y="3332857"/>
                </a:lnTo>
                <a:lnTo>
                  <a:pt x="4778445" y="3487795"/>
                </a:lnTo>
                <a:lnTo>
                  <a:pt x="4676787" y="3634674"/>
                </a:lnTo>
                <a:lnTo>
                  <a:pt x="4564123" y="3773134"/>
                </a:lnTo>
                <a:lnTo>
                  <a:pt x="4441214" y="3902817"/>
                </a:lnTo>
                <a:lnTo>
                  <a:pt x="4308824" y="4023364"/>
                </a:lnTo>
                <a:lnTo>
                  <a:pt x="4167714" y="4134417"/>
                </a:lnTo>
                <a:lnTo>
                  <a:pt x="4018648" y="4235616"/>
                </a:lnTo>
                <a:lnTo>
                  <a:pt x="3862388" y="4326603"/>
                </a:lnTo>
                <a:lnTo>
                  <a:pt x="3699696" y="4407019"/>
                </a:lnTo>
                <a:lnTo>
                  <a:pt x="3531335" y="4476506"/>
                </a:lnTo>
                <a:lnTo>
                  <a:pt x="3358068" y="4534704"/>
                </a:lnTo>
                <a:lnTo>
                  <a:pt x="3180657" y="4581255"/>
                </a:lnTo>
                <a:lnTo>
                  <a:pt x="2999864" y="4615800"/>
                </a:lnTo>
                <a:lnTo>
                  <a:pt x="2816453" y="4637981"/>
                </a:lnTo>
                <a:lnTo>
                  <a:pt x="2631186" y="4647438"/>
                </a:lnTo>
                <a:lnTo>
                  <a:pt x="2565654" y="4648200"/>
                </a:lnTo>
                <a:lnTo>
                  <a:pt x="2499360" y="4647438"/>
                </a:lnTo>
                <a:lnTo>
                  <a:pt x="2317349" y="4638239"/>
                </a:lnTo>
                <a:lnTo>
                  <a:pt x="2137069" y="4616747"/>
                </a:lnTo>
                <a:lnTo>
                  <a:pt x="1959250" y="4583297"/>
                </a:lnTo>
                <a:lnTo>
                  <a:pt x="1784622" y="4538223"/>
                </a:lnTo>
                <a:lnTo>
                  <a:pt x="1613916" y="4481857"/>
                </a:lnTo>
                <a:lnTo>
                  <a:pt x="1447861" y="4414535"/>
                </a:lnTo>
                <a:lnTo>
                  <a:pt x="1287189" y="4336589"/>
                </a:lnTo>
                <a:lnTo>
                  <a:pt x="1132630" y="4248354"/>
                </a:lnTo>
                <a:lnTo>
                  <a:pt x="984914" y="4150164"/>
                </a:lnTo>
                <a:lnTo>
                  <a:pt x="844772" y="4042352"/>
                </a:lnTo>
                <a:lnTo>
                  <a:pt x="712933" y="3925253"/>
                </a:lnTo>
                <a:lnTo>
                  <a:pt x="590129" y="3799200"/>
                </a:lnTo>
                <a:lnTo>
                  <a:pt x="477089" y="3664527"/>
                </a:lnTo>
                <a:lnTo>
                  <a:pt x="374545" y="3521568"/>
                </a:lnTo>
                <a:lnTo>
                  <a:pt x="283225" y="3370656"/>
                </a:lnTo>
                <a:lnTo>
                  <a:pt x="203862" y="3212127"/>
                </a:lnTo>
                <a:lnTo>
                  <a:pt x="137185" y="3046313"/>
                </a:lnTo>
                <a:lnTo>
                  <a:pt x="83924" y="2873549"/>
                </a:lnTo>
                <a:lnTo>
                  <a:pt x="44810" y="2694167"/>
                </a:lnTo>
                <a:lnTo>
                  <a:pt x="20574" y="2508504"/>
                </a:lnTo>
                <a:lnTo>
                  <a:pt x="16002" y="2449830"/>
                </a:lnTo>
                <a:lnTo>
                  <a:pt x="13716" y="2390394"/>
                </a:lnTo>
                <a:lnTo>
                  <a:pt x="12954" y="2330196"/>
                </a:lnTo>
                <a:lnTo>
                  <a:pt x="13715" y="2270760"/>
                </a:lnTo>
                <a:lnTo>
                  <a:pt x="16001" y="2211324"/>
                </a:lnTo>
                <a:lnTo>
                  <a:pt x="20573" y="2151888"/>
                </a:lnTo>
                <a:lnTo>
                  <a:pt x="32375" y="1964229"/>
                </a:lnTo>
                <a:lnTo>
                  <a:pt x="7619" y="2151126"/>
                </a:lnTo>
                <a:lnTo>
                  <a:pt x="3809" y="2210562"/>
                </a:lnTo>
                <a:lnTo>
                  <a:pt x="761" y="2270760"/>
                </a:lnTo>
                <a:lnTo>
                  <a:pt x="0" y="2330196"/>
                </a:lnTo>
                <a:lnTo>
                  <a:pt x="0" y="2330958"/>
                </a:lnTo>
                <a:lnTo>
                  <a:pt x="762" y="2391156"/>
                </a:lnTo>
                <a:lnTo>
                  <a:pt x="3810" y="2450592"/>
                </a:lnTo>
                <a:lnTo>
                  <a:pt x="7620" y="2510028"/>
                </a:lnTo>
                <a:lnTo>
                  <a:pt x="32986" y="2700462"/>
                </a:lnTo>
                <a:lnTo>
                  <a:pt x="73739" y="2884210"/>
                </a:lnTo>
                <a:lnTo>
                  <a:pt x="129113" y="3060932"/>
                </a:lnTo>
                <a:lnTo>
                  <a:pt x="198343" y="3230288"/>
                </a:lnTo>
                <a:lnTo>
                  <a:pt x="280663" y="3391940"/>
                </a:lnTo>
                <a:lnTo>
                  <a:pt x="375307" y="3545546"/>
                </a:lnTo>
                <a:lnTo>
                  <a:pt x="481510" y="3690768"/>
                </a:lnTo>
                <a:lnTo>
                  <a:pt x="598507" y="3827266"/>
                </a:lnTo>
                <a:lnTo>
                  <a:pt x="725531" y="3954701"/>
                </a:lnTo>
                <a:lnTo>
                  <a:pt x="861817" y="4072732"/>
                </a:lnTo>
                <a:lnTo>
                  <a:pt x="1006599" y="4181021"/>
                </a:lnTo>
                <a:lnTo>
                  <a:pt x="1159112" y="4279227"/>
                </a:lnTo>
                <a:lnTo>
                  <a:pt x="1318591" y="4367011"/>
                </a:lnTo>
                <a:lnTo>
                  <a:pt x="1484269" y="4444033"/>
                </a:lnTo>
                <a:lnTo>
                  <a:pt x="1655381" y="4509954"/>
                </a:lnTo>
                <a:lnTo>
                  <a:pt x="1831161" y="4564434"/>
                </a:lnTo>
                <a:lnTo>
                  <a:pt x="2010844" y="4607134"/>
                </a:lnTo>
                <a:lnTo>
                  <a:pt x="2193664" y="4637713"/>
                </a:lnTo>
                <a:lnTo>
                  <a:pt x="2378856" y="4655833"/>
                </a:lnTo>
                <a:lnTo>
                  <a:pt x="2565654" y="4661154"/>
                </a:lnTo>
                <a:lnTo>
                  <a:pt x="2631948" y="4660392"/>
                </a:lnTo>
                <a:lnTo>
                  <a:pt x="2697480" y="4658106"/>
                </a:lnTo>
                <a:lnTo>
                  <a:pt x="2880278" y="4644383"/>
                </a:lnTo>
                <a:lnTo>
                  <a:pt x="3060923" y="4618414"/>
                </a:lnTo>
                <a:lnTo>
                  <a:pt x="3238698" y="4580545"/>
                </a:lnTo>
                <a:lnTo>
                  <a:pt x="3412887" y="4531121"/>
                </a:lnTo>
                <a:lnTo>
                  <a:pt x="3582772" y="4470487"/>
                </a:lnTo>
                <a:lnTo>
                  <a:pt x="3747639" y="4398988"/>
                </a:lnTo>
                <a:lnTo>
                  <a:pt x="3906769" y="4316970"/>
                </a:lnTo>
                <a:lnTo>
                  <a:pt x="4059447" y="4224778"/>
                </a:lnTo>
                <a:lnTo>
                  <a:pt x="4204956" y="4122757"/>
                </a:lnTo>
                <a:lnTo>
                  <a:pt x="4342580" y="4011253"/>
                </a:lnTo>
                <a:lnTo>
                  <a:pt x="4471602" y="3890611"/>
                </a:lnTo>
                <a:lnTo>
                  <a:pt x="4591306" y="3761176"/>
                </a:lnTo>
                <a:lnTo>
                  <a:pt x="4700975" y="3623294"/>
                </a:lnTo>
                <a:lnTo>
                  <a:pt x="4799893" y="3477309"/>
                </a:lnTo>
                <a:lnTo>
                  <a:pt x="4887342" y="3323567"/>
                </a:lnTo>
                <a:lnTo>
                  <a:pt x="4962608" y="3162414"/>
                </a:lnTo>
                <a:lnTo>
                  <a:pt x="5024973" y="2994195"/>
                </a:lnTo>
                <a:lnTo>
                  <a:pt x="5073720" y="2819254"/>
                </a:lnTo>
                <a:lnTo>
                  <a:pt x="5108134" y="2637938"/>
                </a:lnTo>
                <a:lnTo>
                  <a:pt x="5127498" y="2450591"/>
                </a:lnTo>
                <a:lnTo>
                  <a:pt x="5129784" y="2390394"/>
                </a:lnTo>
                <a:lnTo>
                  <a:pt x="5130546" y="2330196"/>
                </a:lnTo>
                <a:lnTo>
                  <a:pt x="5129784" y="2269997"/>
                </a:lnTo>
                <a:lnTo>
                  <a:pt x="5127498" y="2210562"/>
                </a:lnTo>
                <a:lnTo>
                  <a:pt x="5107495" y="2019607"/>
                </a:lnTo>
                <a:lnTo>
                  <a:pt x="5071943" y="1834993"/>
                </a:lnTo>
                <a:lnTo>
                  <a:pt x="5021596" y="1657072"/>
                </a:lnTo>
                <a:lnTo>
                  <a:pt x="4957206" y="1486201"/>
                </a:lnTo>
                <a:lnTo>
                  <a:pt x="4879527" y="1322734"/>
                </a:lnTo>
                <a:lnTo>
                  <a:pt x="4789312" y="1167027"/>
                </a:lnTo>
                <a:lnTo>
                  <a:pt x="4687315" y="1019434"/>
                </a:lnTo>
                <a:lnTo>
                  <a:pt x="4574289" y="880312"/>
                </a:lnTo>
                <a:lnTo>
                  <a:pt x="4450987" y="750014"/>
                </a:lnTo>
                <a:lnTo>
                  <a:pt x="4318163" y="628897"/>
                </a:lnTo>
                <a:lnTo>
                  <a:pt x="4176570" y="517315"/>
                </a:lnTo>
                <a:lnTo>
                  <a:pt x="4026962" y="415624"/>
                </a:lnTo>
                <a:lnTo>
                  <a:pt x="3870092" y="324178"/>
                </a:lnTo>
                <a:lnTo>
                  <a:pt x="3706713" y="243332"/>
                </a:lnTo>
                <a:lnTo>
                  <a:pt x="3537579" y="173443"/>
                </a:lnTo>
                <a:lnTo>
                  <a:pt x="3363443" y="114864"/>
                </a:lnTo>
                <a:lnTo>
                  <a:pt x="3185059" y="67951"/>
                </a:lnTo>
                <a:lnTo>
                  <a:pt x="3003179" y="33060"/>
                </a:lnTo>
                <a:lnTo>
                  <a:pt x="2818557" y="10545"/>
                </a:lnTo>
                <a:lnTo>
                  <a:pt x="2631948" y="762"/>
                </a:lnTo>
                <a:lnTo>
                  <a:pt x="2565654" y="0"/>
                </a:lnTo>
                <a:lnTo>
                  <a:pt x="2499360" y="762"/>
                </a:lnTo>
                <a:lnTo>
                  <a:pt x="2316010" y="10293"/>
                </a:lnTo>
                <a:lnTo>
                  <a:pt x="2134524" y="32098"/>
                </a:lnTo>
                <a:lnTo>
                  <a:pt x="1955620" y="65849"/>
                </a:lnTo>
                <a:lnTo>
                  <a:pt x="1780019" y="111221"/>
                </a:lnTo>
                <a:lnTo>
                  <a:pt x="1608443" y="167887"/>
                </a:lnTo>
                <a:lnTo>
                  <a:pt x="1660303" y="163007"/>
                </a:lnTo>
                <a:close/>
              </a:path>
              <a:path w="5130546" h="4661154">
                <a:moveTo>
                  <a:pt x="1660303" y="163007"/>
                </a:moveTo>
                <a:lnTo>
                  <a:pt x="1608443" y="167887"/>
                </a:lnTo>
                <a:lnTo>
                  <a:pt x="1441611" y="235519"/>
                </a:lnTo>
                <a:lnTo>
                  <a:pt x="1280244" y="313793"/>
                </a:lnTo>
                <a:lnTo>
                  <a:pt x="1125062" y="402381"/>
                </a:lnTo>
                <a:lnTo>
                  <a:pt x="976786" y="500957"/>
                </a:lnTo>
                <a:lnTo>
                  <a:pt x="836137" y="609195"/>
                </a:lnTo>
                <a:lnTo>
                  <a:pt x="703835" y="726767"/>
                </a:lnTo>
                <a:lnTo>
                  <a:pt x="580601" y="853348"/>
                </a:lnTo>
                <a:lnTo>
                  <a:pt x="467154" y="988611"/>
                </a:lnTo>
                <a:lnTo>
                  <a:pt x="364217" y="1132230"/>
                </a:lnTo>
                <a:lnTo>
                  <a:pt x="272508" y="1283877"/>
                </a:lnTo>
                <a:lnTo>
                  <a:pt x="192749" y="1443228"/>
                </a:lnTo>
                <a:lnTo>
                  <a:pt x="125660" y="1609954"/>
                </a:lnTo>
                <a:lnTo>
                  <a:pt x="71962" y="1783730"/>
                </a:lnTo>
                <a:lnTo>
                  <a:pt x="32375" y="1964229"/>
                </a:lnTo>
                <a:lnTo>
                  <a:pt x="20573" y="2151888"/>
                </a:lnTo>
                <a:lnTo>
                  <a:pt x="45687" y="1962531"/>
                </a:lnTo>
                <a:lnTo>
                  <a:pt x="86150" y="1779813"/>
                </a:lnTo>
                <a:lnTo>
                  <a:pt x="141196" y="1604073"/>
                </a:lnTo>
                <a:lnTo>
                  <a:pt x="210059" y="1435651"/>
                </a:lnTo>
                <a:lnTo>
                  <a:pt x="291973" y="1274886"/>
                </a:lnTo>
                <a:lnTo>
                  <a:pt x="386171" y="1122117"/>
                </a:lnTo>
                <a:lnTo>
                  <a:pt x="491887" y="977684"/>
                </a:lnTo>
                <a:lnTo>
                  <a:pt x="608355" y="841925"/>
                </a:lnTo>
                <a:lnTo>
                  <a:pt x="734808" y="715180"/>
                </a:lnTo>
                <a:lnTo>
                  <a:pt x="870480" y="597789"/>
                </a:lnTo>
                <a:lnTo>
                  <a:pt x="1014604" y="490090"/>
                </a:lnTo>
                <a:lnTo>
                  <a:pt x="1166415" y="392423"/>
                </a:lnTo>
                <a:lnTo>
                  <a:pt x="1325147" y="305127"/>
                </a:lnTo>
                <a:lnTo>
                  <a:pt x="1490031" y="228542"/>
                </a:lnTo>
                <a:lnTo>
                  <a:pt x="1660303" y="1630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00800" y="3276599"/>
            <a:ext cx="1651254" cy="1524000"/>
          </a:xfrm>
          <a:custGeom>
            <a:avLst/>
            <a:gdLst/>
            <a:ahLst/>
            <a:cxnLst/>
            <a:rect l="l" t="t" r="r" b="b"/>
            <a:pathLst>
              <a:path w="1651253" h="1524000">
                <a:moveTo>
                  <a:pt x="0" y="762000"/>
                </a:moveTo>
                <a:lnTo>
                  <a:pt x="2736" y="824569"/>
                </a:lnTo>
                <a:lnTo>
                  <a:pt x="10804" y="885732"/>
                </a:lnTo>
                <a:lnTo>
                  <a:pt x="23991" y="945294"/>
                </a:lnTo>
                <a:lnTo>
                  <a:pt x="42086" y="1003060"/>
                </a:lnTo>
                <a:lnTo>
                  <a:pt x="64877" y="1058834"/>
                </a:lnTo>
                <a:lnTo>
                  <a:pt x="92150" y="1112423"/>
                </a:lnTo>
                <a:lnTo>
                  <a:pt x="123696" y="1163630"/>
                </a:lnTo>
                <a:lnTo>
                  <a:pt x="159300" y="1212262"/>
                </a:lnTo>
                <a:lnTo>
                  <a:pt x="198752" y="1258124"/>
                </a:lnTo>
                <a:lnTo>
                  <a:pt x="241839" y="1301019"/>
                </a:lnTo>
                <a:lnTo>
                  <a:pt x="288350" y="1340755"/>
                </a:lnTo>
                <a:lnTo>
                  <a:pt x="338071" y="1377135"/>
                </a:lnTo>
                <a:lnTo>
                  <a:pt x="390792" y="1409965"/>
                </a:lnTo>
                <a:lnTo>
                  <a:pt x="446301" y="1439049"/>
                </a:lnTo>
                <a:lnTo>
                  <a:pt x="504384" y="1464194"/>
                </a:lnTo>
                <a:lnTo>
                  <a:pt x="564830" y="1485205"/>
                </a:lnTo>
                <a:lnTo>
                  <a:pt x="627428" y="1501885"/>
                </a:lnTo>
                <a:lnTo>
                  <a:pt x="691965" y="1514041"/>
                </a:lnTo>
                <a:lnTo>
                  <a:pt x="758229" y="1521477"/>
                </a:lnTo>
                <a:lnTo>
                  <a:pt x="826008" y="1524000"/>
                </a:lnTo>
                <a:lnTo>
                  <a:pt x="893678" y="1521477"/>
                </a:lnTo>
                <a:lnTo>
                  <a:pt x="959844" y="1514041"/>
                </a:lnTo>
                <a:lnTo>
                  <a:pt x="1024293" y="1501885"/>
                </a:lnTo>
                <a:lnTo>
                  <a:pt x="1086813" y="1485205"/>
                </a:lnTo>
                <a:lnTo>
                  <a:pt x="1147191" y="1464194"/>
                </a:lnTo>
                <a:lnTo>
                  <a:pt x="1205214" y="1439049"/>
                </a:lnTo>
                <a:lnTo>
                  <a:pt x="1260670" y="1409965"/>
                </a:lnTo>
                <a:lnTo>
                  <a:pt x="1313346" y="1377135"/>
                </a:lnTo>
                <a:lnTo>
                  <a:pt x="1363030" y="1340755"/>
                </a:lnTo>
                <a:lnTo>
                  <a:pt x="1409509" y="1301019"/>
                </a:lnTo>
                <a:lnTo>
                  <a:pt x="1452570" y="1258124"/>
                </a:lnTo>
                <a:lnTo>
                  <a:pt x="1492002" y="1212262"/>
                </a:lnTo>
                <a:lnTo>
                  <a:pt x="1527590" y="1163630"/>
                </a:lnTo>
                <a:lnTo>
                  <a:pt x="1559123" y="1112423"/>
                </a:lnTo>
                <a:lnTo>
                  <a:pt x="1586388" y="1058834"/>
                </a:lnTo>
                <a:lnTo>
                  <a:pt x="1609173" y="1003060"/>
                </a:lnTo>
                <a:lnTo>
                  <a:pt x="1627264" y="945294"/>
                </a:lnTo>
                <a:lnTo>
                  <a:pt x="1640450" y="885732"/>
                </a:lnTo>
                <a:lnTo>
                  <a:pt x="1648517" y="824569"/>
                </a:lnTo>
                <a:lnTo>
                  <a:pt x="1651254" y="761999"/>
                </a:lnTo>
                <a:lnTo>
                  <a:pt x="1648517" y="699533"/>
                </a:lnTo>
                <a:lnTo>
                  <a:pt x="1640450" y="638452"/>
                </a:lnTo>
                <a:lnTo>
                  <a:pt x="1627264" y="578953"/>
                </a:lnTo>
                <a:lnTo>
                  <a:pt x="1609173" y="521232"/>
                </a:lnTo>
                <a:lnTo>
                  <a:pt x="1586388" y="465486"/>
                </a:lnTo>
                <a:lnTo>
                  <a:pt x="1559123" y="411912"/>
                </a:lnTo>
                <a:lnTo>
                  <a:pt x="1527590" y="360707"/>
                </a:lnTo>
                <a:lnTo>
                  <a:pt x="1492002" y="312066"/>
                </a:lnTo>
                <a:lnTo>
                  <a:pt x="1452570" y="266187"/>
                </a:lnTo>
                <a:lnTo>
                  <a:pt x="1409509" y="223266"/>
                </a:lnTo>
                <a:lnTo>
                  <a:pt x="1363030" y="183499"/>
                </a:lnTo>
                <a:lnTo>
                  <a:pt x="1313346" y="147084"/>
                </a:lnTo>
                <a:lnTo>
                  <a:pt x="1260670" y="114216"/>
                </a:lnTo>
                <a:lnTo>
                  <a:pt x="1205214" y="85094"/>
                </a:lnTo>
                <a:lnTo>
                  <a:pt x="1147191" y="59912"/>
                </a:lnTo>
                <a:lnTo>
                  <a:pt x="1086813" y="38868"/>
                </a:lnTo>
                <a:lnTo>
                  <a:pt x="1024293" y="22158"/>
                </a:lnTo>
                <a:lnTo>
                  <a:pt x="959844" y="9979"/>
                </a:lnTo>
                <a:lnTo>
                  <a:pt x="893678" y="2527"/>
                </a:lnTo>
                <a:lnTo>
                  <a:pt x="826008" y="0"/>
                </a:lnTo>
                <a:lnTo>
                  <a:pt x="758229" y="2527"/>
                </a:lnTo>
                <a:lnTo>
                  <a:pt x="691965" y="9979"/>
                </a:lnTo>
                <a:lnTo>
                  <a:pt x="627428" y="22158"/>
                </a:lnTo>
                <a:lnTo>
                  <a:pt x="564830" y="38868"/>
                </a:lnTo>
                <a:lnTo>
                  <a:pt x="504384" y="59912"/>
                </a:lnTo>
                <a:lnTo>
                  <a:pt x="446301" y="85094"/>
                </a:lnTo>
                <a:lnTo>
                  <a:pt x="390792" y="114216"/>
                </a:lnTo>
                <a:lnTo>
                  <a:pt x="338071" y="147084"/>
                </a:lnTo>
                <a:lnTo>
                  <a:pt x="288350" y="183499"/>
                </a:lnTo>
                <a:lnTo>
                  <a:pt x="241839" y="223266"/>
                </a:lnTo>
                <a:lnTo>
                  <a:pt x="198752" y="266187"/>
                </a:lnTo>
                <a:lnTo>
                  <a:pt x="159300" y="312066"/>
                </a:lnTo>
                <a:lnTo>
                  <a:pt x="123696" y="360707"/>
                </a:lnTo>
                <a:lnTo>
                  <a:pt x="92150" y="411912"/>
                </a:lnTo>
                <a:lnTo>
                  <a:pt x="64877" y="465486"/>
                </a:lnTo>
                <a:lnTo>
                  <a:pt x="42086" y="521232"/>
                </a:lnTo>
                <a:lnTo>
                  <a:pt x="23991" y="578953"/>
                </a:lnTo>
                <a:lnTo>
                  <a:pt x="10804" y="638452"/>
                </a:lnTo>
                <a:lnTo>
                  <a:pt x="2736" y="699533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94704" y="3270503"/>
            <a:ext cx="1663445" cy="1536954"/>
          </a:xfrm>
          <a:custGeom>
            <a:avLst/>
            <a:gdLst/>
            <a:ahLst/>
            <a:cxnLst/>
            <a:rect l="l" t="t" r="r" b="b"/>
            <a:pathLst>
              <a:path w="1663446" h="1536953">
                <a:moveTo>
                  <a:pt x="37107" y="541928"/>
                </a:moveTo>
                <a:lnTo>
                  <a:pt x="21506" y="595763"/>
                </a:lnTo>
                <a:lnTo>
                  <a:pt x="9905" y="651510"/>
                </a:lnTo>
                <a:lnTo>
                  <a:pt x="4571" y="690372"/>
                </a:lnTo>
                <a:lnTo>
                  <a:pt x="1523" y="729234"/>
                </a:lnTo>
                <a:lnTo>
                  <a:pt x="0" y="768096"/>
                </a:lnTo>
                <a:lnTo>
                  <a:pt x="0" y="768858"/>
                </a:lnTo>
                <a:lnTo>
                  <a:pt x="1524" y="808482"/>
                </a:lnTo>
                <a:lnTo>
                  <a:pt x="4572" y="847344"/>
                </a:lnTo>
                <a:lnTo>
                  <a:pt x="9906" y="885444"/>
                </a:lnTo>
                <a:lnTo>
                  <a:pt x="22020" y="943398"/>
                </a:lnTo>
                <a:lnTo>
                  <a:pt x="38460" y="999265"/>
                </a:lnTo>
                <a:lnTo>
                  <a:pt x="59012" y="1052948"/>
                </a:lnTo>
                <a:lnTo>
                  <a:pt x="83466" y="1104350"/>
                </a:lnTo>
                <a:lnTo>
                  <a:pt x="111608" y="1153372"/>
                </a:lnTo>
                <a:lnTo>
                  <a:pt x="143227" y="1199917"/>
                </a:lnTo>
                <a:lnTo>
                  <a:pt x="178110" y="1243888"/>
                </a:lnTo>
                <a:lnTo>
                  <a:pt x="216045" y="1285188"/>
                </a:lnTo>
                <a:lnTo>
                  <a:pt x="256820" y="1323719"/>
                </a:lnTo>
                <a:lnTo>
                  <a:pt x="300223" y="1359384"/>
                </a:lnTo>
                <a:lnTo>
                  <a:pt x="346041" y="1392085"/>
                </a:lnTo>
                <a:lnTo>
                  <a:pt x="394063" y="1421724"/>
                </a:lnTo>
                <a:lnTo>
                  <a:pt x="444077" y="1448206"/>
                </a:lnTo>
                <a:lnTo>
                  <a:pt x="495869" y="1471431"/>
                </a:lnTo>
                <a:lnTo>
                  <a:pt x="549228" y="1491303"/>
                </a:lnTo>
                <a:lnTo>
                  <a:pt x="603942" y="1507724"/>
                </a:lnTo>
                <a:lnTo>
                  <a:pt x="659799" y="1520597"/>
                </a:lnTo>
                <a:lnTo>
                  <a:pt x="716586" y="1529825"/>
                </a:lnTo>
                <a:lnTo>
                  <a:pt x="774092" y="1535309"/>
                </a:lnTo>
                <a:lnTo>
                  <a:pt x="832104" y="1536954"/>
                </a:lnTo>
                <a:lnTo>
                  <a:pt x="874776" y="1536192"/>
                </a:lnTo>
                <a:lnTo>
                  <a:pt x="917447" y="1533144"/>
                </a:lnTo>
                <a:lnTo>
                  <a:pt x="974971" y="1525872"/>
                </a:lnTo>
                <a:lnTo>
                  <a:pt x="1031538" y="1514881"/>
                </a:lnTo>
                <a:lnTo>
                  <a:pt x="1086953" y="1500282"/>
                </a:lnTo>
                <a:lnTo>
                  <a:pt x="1141018" y="1482185"/>
                </a:lnTo>
                <a:lnTo>
                  <a:pt x="1193539" y="1460701"/>
                </a:lnTo>
                <a:lnTo>
                  <a:pt x="1244319" y="1435943"/>
                </a:lnTo>
                <a:lnTo>
                  <a:pt x="1293162" y="1408020"/>
                </a:lnTo>
                <a:lnTo>
                  <a:pt x="1339873" y="1377045"/>
                </a:lnTo>
                <a:lnTo>
                  <a:pt x="1384254" y="1343129"/>
                </a:lnTo>
                <a:lnTo>
                  <a:pt x="1426111" y="1306382"/>
                </a:lnTo>
                <a:lnTo>
                  <a:pt x="1465247" y="1266916"/>
                </a:lnTo>
                <a:lnTo>
                  <a:pt x="1501466" y="1224843"/>
                </a:lnTo>
                <a:lnTo>
                  <a:pt x="1534571" y="1180272"/>
                </a:lnTo>
                <a:lnTo>
                  <a:pt x="1564368" y="1133317"/>
                </a:lnTo>
                <a:lnTo>
                  <a:pt x="1590660" y="1084087"/>
                </a:lnTo>
                <a:lnTo>
                  <a:pt x="1613251" y="1032695"/>
                </a:lnTo>
                <a:lnTo>
                  <a:pt x="1631945" y="979251"/>
                </a:lnTo>
                <a:lnTo>
                  <a:pt x="1646545" y="923866"/>
                </a:lnTo>
                <a:lnTo>
                  <a:pt x="1656857" y="866652"/>
                </a:lnTo>
                <a:lnTo>
                  <a:pt x="1662683" y="807720"/>
                </a:lnTo>
                <a:lnTo>
                  <a:pt x="1663445" y="768858"/>
                </a:lnTo>
                <a:lnTo>
                  <a:pt x="1663445" y="768096"/>
                </a:lnTo>
                <a:lnTo>
                  <a:pt x="1662683" y="728472"/>
                </a:lnTo>
                <a:lnTo>
                  <a:pt x="1659636" y="689610"/>
                </a:lnTo>
                <a:lnTo>
                  <a:pt x="1650431" y="631067"/>
                </a:lnTo>
                <a:lnTo>
                  <a:pt x="1636873" y="574454"/>
                </a:lnTo>
                <a:lnTo>
                  <a:pt x="1619159" y="519872"/>
                </a:lnTo>
                <a:lnTo>
                  <a:pt x="1597488" y="467422"/>
                </a:lnTo>
                <a:lnTo>
                  <a:pt x="1572059" y="417206"/>
                </a:lnTo>
                <a:lnTo>
                  <a:pt x="1543071" y="369325"/>
                </a:lnTo>
                <a:lnTo>
                  <a:pt x="1510722" y="323879"/>
                </a:lnTo>
                <a:lnTo>
                  <a:pt x="1475211" y="280970"/>
                </a:lnTo>
                <a:lnTo>
                  <a:pt x="1436737" y="240699"/>
                </a:lnTo>
                <a:lnTo>
                  <a:pt x="1395498" y="203168"/>
                </a:lnTo>
                <a:lnTo>
                  <a:pt x="1351693" y="168476"/>
                </a:lnTo>
                <a:lnTo>
                  <a:pt x="1305521" y="136727"/>
                </a:lnTo>
                <a:lnTo>
                  <a:pt x="1257181" y="108020"/>
                </a:lnTo>
                <a:lnTo>
                  <a:pt x="1206871" y="82456"/>
                </a:lnTo>
                <a:lnTo>
                  <a:pt x="1154790" y="60138"/>
                </a:lnTo>
                <a:lnTo>
                  <a:pt x="1101137" y="41166"/>
                </a:lnTo>
                <a:lnTo>
                  <a:pt x="1046110" y="25641"/>
                </a:lnTo>
                <a:lnTo>
                  <a:pt x="989909" y="13664"/>
                </a:lnTo>
                <a:lnTo>
                  <a:pt x="932731" y="5338"/>
                </a:lnTo>
                <a:lnTo>
                  <a:pt x="874776" y="762"/>
                </a:lnTo>
                <a:lnTo>
                  <a:pt x="832104" y="0"/>
                </a:lnTo>
                <a:lnTo>
                  <a:pt x="789431" y="762"/>
                </a:lnTo>
                <a:lnTo>
                  <a:pt x="733707" y="5050"/>
                </a:lnTo>
                <a:lnTo>
                  <a:pt x="678627" y="12842"/>
                </a:lnTo>
                <a:lnTo>
                  <a:pt x="832104" y="12954"/>
                </a:lnTo>
                <a:lnTo>
                  <a:pt x="874013" y="13716"/>
                </a:lnTo>
                <a:lnTo>
                  <a:pt x="915924" y="16764"/>
                </a:lnTo>
                <a:lnTo>
                  <a:pt x="969789" y="23062"/>
                </a:lnTo>
                <a:lnTo>
                  <a:pt x="1023014" y="32917"/>
                </a:lnTo>
                <a:lnTo>
                  <a:pt x="1075402" y="46217"/>
                </a:lnTo>
                <a:lnTo>
                  <a:pt x="1126756" y="62850"/>
                </a:lnTo>
                <a:lnTo>
                  <a:pt x="1176878" y="82706"/>
                </a:lnTo>
                <a:lnTo>
                  <a:pt x="1225571" y="105671"/>
                </a:lnTo>
                <a:lnTo>
                  <a:pt x="1272637" y="131634"/>
                </a:lnTo>
                <a:lnTo>
                  <a:pt x="1317880" y="160483"/>
                </a:lnTo>
                <a:lnTo>
                  <a:pt x="1361101" y="192108"/>
                </a:lnTo>
                <a:lnTo>
                  <a:pt x="1402103" y="226394"/>
                </a:lnTo>
                <a:lnTo>
                  <a:pt x="1440690" y="263232"/>
                </a:lnTo>
                <a:lnTo>
                  <a:pt x="1476663" y="302510"/>
                </a:lnTo>
                <a:lnTo>
                  <a:pt x="1509825" y="344115"/>
                </a:lnTo>
                <a:lnTo>
                  <a:pt x="1539979" y="387935"/>
                </a:lnTo>
                <a:lnTo>
                  <a:pt x="1566928" y="433860"/>
                </a:lnTo>
                <a:lnTo>
                  <a:pt x="1590474" y="481777"/>
                </a:lnTo>
                <a:lnTo>
                  <a:pt x="1610420" y="531575"/>
                </a:lnTo>
                <a:lnTo>
                  <a:pt x="1626568" y="583141"/>
                </a:lnTo>
                <a:lnTo>
                  <a:pt x="1638721" y="636365"/>
                </a:lnTo>
                <a:lnTo>
                  <a:pt x="1646682" y="691134"/>
                </a:lnTo>
                <a:lnTo>
                  <a:pt x="1649730" y="729996"/>
                </a:lnTo>
                <a:lnTo>
                  <a:pt x="1651254" y="768858"/>
                </a:lnTo>
                <a:lnTo>
                  <a:pt x="1649730" y="807720"/>
                </a:lnTo>
                <a:lnTo>
                  <a:pt x="1646682" y="845820"/>
                </a:lnTo>
                <a:lnTo>
                  <a:pt x="1637758" y="903402"/>
                </a:lnTo>
                <a:lnTo>
                  <a:pt x="1624503" y="959097"/>
                </a:lnTo>
                <a:lnTo>
                  <a:pt x="1607116" y="1012803"/>
                </a:lnTo>
                <a:lnTo>
                  <a:pt x="1585800" y="1064418"/>
                </a:lnTo>
                <a:lnTo>
                  <a:pt x="1560753" y="1113842"/>
                </a:lnTo>
                <a:lnTo>
                  <a:pt x="1532177" y="1160972"/>
                </a:lnTo>
                <a:lnTo>
                  <a:pt x="1500274" y="1205707"/>
                </a:lnTo>
                <a:lnTo>
                  <a:pt x="1465243" y="1247946"/>
                </a:lnTo>
                <a:lnTo>
                  <a:pt x="1427285" y="1287588"/>
                </a:lnTo>
                <a:lnTo>
                  <a:pt x="1386601" y="1324532"/>
                </a:lnTo>
                <a:lnTo>
                  <a:pt x="1343393" y="1358675"/>
                </a:lnTo>
                <a:lnTo>
                  <a:pt x="1297860" y="1389917"/>
                </a:lnTo>
                <a:lnTo>
                  <a:pt x="1250203" y="1418156"/>
                </a:lnTo>
                <a:lnTo>
                  <a:pt x="1200624" y="1443291"/>
                </a:lnTo>
                <a:lnTo>
                  <a:pt x="1149323" y="1465220"/>
                </a:lnTo>
                <a:lnTo>
                  <a:pt x="1096500" y="1483843"/>
                </a:lnTo>
                <a:lnTo>
                  <a:pt x="1042357" y="1499057"/>
                </a:lnTo>
                <a:lnTo>
                  <a:pt x="987095" y="1510762"/>
                </a:lnTo>
                <a:lnTo>
                  <a:pt x="930913" y="1518856"/>
                </a:lnTo>
                <a:lnTo>
                  <a:pt x="874013" y="1523238"/>
                </a:lnTo>
                <a:lnTo>
                  <a:pt x="832104" y="1524000"/>
                </a:lnTo>
                <a:lnTo>
                  <a:pt x="789432" y="1523238"/>
                </a:lnTo>
                <a:lnTo>
                  <a:pt x="734608" y="1519077"/>
                </a:lnTo>
                <a:lnTo>
                  <a:pt x="680422" y="1511455"/>
                </a:lnTo>
                <a:lnTo>
                  <a:pt x="627056" y="1500460"/>
                </a:lnTo>
                <a:lnTo>
                  <a:pt x="574693" y="1486180"/>
                </a:lnTo>
                <a:lnTo>
                  <a:pt x="523514" y="1468704"/>
                </a:lnTo>
                <a:lnTo>
                  <a:pt x="473702" y="1448120"/>
                </a:lnTo>
                <a:lnTo>
                  <a:pt x="425440" y="1424517"/>
                </a:lnTo>
                <a:lnTo>
                  <a:pt x="378911" y="1397983"/>
                </a:lnTo>
                <a:lnTo>
                  <a:pt x="334296" y="1368607"/>
                </a:lnTo>
                <a:lnTo>
                  <a:pt x="291779" y="1336476"/>
                </a:lnTo>
                <a:lnTo>
                  <a:pt x="251541" y="1301680"/>
                </a:lnTo>
                <a:lnTo>
                  <a:pt x="213765" y="1264307"/>
                </a:lnTo>
                <a:lnTo>
                  <a:pt x="178635" y="1224445"/>
                </a:lnTo>
                <a:lnTo>
                  <a:pt x="146331" y="1182183"/>
                </a:lnTo>
                <a:lnTo>
                  <a:pt x="117037" y="1137609"/>
                </a:lnTo>
                <a:lnTo>
                  <a:pt x="90935" y="1090812"/>
                </a:lnTo>
                <a:lnTo>
                  <a:pt x="68207" y="1041879"/>
                </a:lnTo>
                <a:lnTo>
                  <a:pt x="49037" y="990901"/>
                </a:lnTo>
                <a:lnTo>
                  <a:pt x="33606" y="937964"/>
                </a:lnTo>
                <a:lnTo>
                  <a:pt x="22098" y="883158"/>
                </a:lnTo>
                <a:lnTo>
                  <a:pt x="13716" y="806958"/>
                </a:lnTo>
                <a:lnTo>
                  <a:pt x="12954" y="768096"/>
                </a:lnTo>
                <a:lnTo>
                  <a:pt x="13715" y="729234"/>
                </a:lnTo>
                <a:lnTo>
                  <a:pt x="16763" y="691134"/>
                </a:lnTo>
                <a:lnTo>
                  <a:pt x="22097" y="653034"/>
                </a:lnTo>
                <a:lnTo>
                  <a:pt x="34297" y="595997"/>
                </a:lnTo>
                <a:lnTo>
                  <a:pt x="50700" y="541027"/>
                </a:lnTo>
                <a:lnTo>
                  <a:pt x="71102" y="488219"/>
                </a:lnTo>
                <a:lnTo>
                  <a:pt x="95299" y="437665"/>
                </a:lnTo>
                <a:lnTo>
                  <a:pt x="123088" y="389463"/>
                </a:lnTo>
                <a:lnTo>
                  <a:pt x="154264" y="343706"/>
                </a:lnTo>
                <a:lnTo>
                  <a:pt x="188623" y="300489"/>
                </a:lnTo>
                <a:lnTo>
                  <a:pt x="225961" y="259907"/>
                </a:lnTo>
                <a:lnTo>
                  <a:pt x="266073" y="222055"/>
                </a:lnTo>
                <a:lnTo>
                  <a:pt x="308757" y="187028"/>
                </a:lnTo>
                <a:lnTo>
                  <a:pt x="353808" y="154919"/>
                </a:lnTo>
                <a:lnTo>
                  <a:pt x="401021" y="125825"/>
                </a:lnTo>
                <a:lnTo>
                  <a:pt x="450193" y="99840"/>
                </a:lnTo>
                <a:lnTo>
                  <a:pt x="501120" y="77058"/>
                </a:lnTo>
                <a:lnTo>
                  <a:pt x="468479" y="77285"/>
                </a:lnTo>
                <a:lnTo>
                  <a:pt x="419417" y="101271"/>
                </a:lnTo>
                <a:lnTo>
                  <a:pt x="372118" y="128231"/>
                </a:lnTo>
                <a:lnTo>
                  <a:pt x="326768" y="158077"/>
                </a:lnTo>
                <a:lnTo>
                  <a:pt x="283554" y="190719"/>
                </a:lnTo>
                <a:lnTo>
                  <a:pt x="242662" y="226069"/>
                </a:lnTo>
                <a:lnTo>
                  <a:pt x="204280" y="264039"/>
                </a:lnTo>
                <a:lnTo>
                  <a:pt x="168592" y="304541"/>
                </a:lnTo>
                <a:lnTo>
                  <a:pt x="135786" y="347486"/>
                </a:lnTo>
                <a:lnTo>
                  <a:pt x="106048" y="392785"/>
                </a:lnTo>
                <a:lnTo>
                  <a:pt x="79564" y="440351"/>
                </a:lnTo>
                <a:lnTo>
                  <a:pt x="56522" y="490095"/>
                </a:lnTo>
                <a:lnTo>
                  <a:pt x="37107" y="541928"/>
                </a:lnTo>
                <a:close/>
              </a:path>
              <a:path w="1663446" h="1536953">
                <a:moveTo>
                  <a:pt x="718294" y="19864"/>
                </a:moveTo>
                <a:lnTo>
                  <a:pt x="774934" y="14523"/>
                </a:lnTo>
                <a:lnTo>
                  <a:pt x="832104" y="12954"/>
                </a:lnTo>
                <a:lnTo>
                  <a:pt x="678627" y="12842"/>
                </a:lnTo>
                <a:lnTo>
                  <a:pt x="624378" y="24051"/>
                </a:lnTo>
                <a:lnTo>
                  <a:pt x="571146" y="38586"/>
                </a:lnTo>
                <a:lnTo>
                  <a:pt x="519117" y="56360"/>
                </a:lnTo>
                <a:lnTo>
                  <a:pt x="468479" y="77285"/>
                </a:lnTo>
                <a:lnTo>
                  <a:pt x="501120" y="77058"/>
                </a:lnTo>
                <a:lnTo>
                  <a:pt x="553598" y="57575"/>
                </a:lnTo>
                <a:lnTo>
                  <a:pt x="607422" y="41485"/>
                </a:lnTo>
                <a:lnTo>
                  <a:pt x="662389" y="28883"/>
                </a:lnTo>
                <a:lnTo>
                  <a:pt x="718294" y="198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6057" y="2743200"/>
            <a:ext cx="1669542" cy="1524000"/>
          </a:xfrm>
          <a:custGeom>
            <a:avLst/>
            <a:gdLst/>
            <a:ahLst/>
            <a:cxnLst/>
            <a:rect l="l" t="t" r="r" b="b"/>
            <a:pathLst>
              <a:path w="1669542" h="1524000">
                <a:moveTo>
                  <a:pt x="0" y="762000"/>
                </a:moveTo>
                <a:lnTo>
                  <a:pt x="2764" y="824569"/>
                </a:lnTo>
                <a:lnTo>
                  <a:pt x="10916" y="885732"/>
                </a:lnTo>
                <a:lnTo>
                  <a:pt x="24241" y="945294"/>
                </a:lnTo>
                <a:lnTo>
                  <a:pt x="42525" y="1003060"/>
                </a:lnTo>
                <a:lnTo>
                  <a:pt x="65555" y="1058834"/>
                </a:lnTo>
                <a:lnTo>
                  <a:pt x="93117" y="1112423"/>
                </a:lnTo>
                <a:lnTo>
                  <a:pt x="124998" y="1163630"/>
                </a:lnTo>
                <a:lnTo>
                  <a:pt x="160983" y="1212262"/>
                </a:lnTo>
                <a:lnTo>
                  <a:pt x="200858" y="1258124"/>
                </a:lnTo>
                <a:lnTo>
                  <a:pt x="244411" y="1301019"/>
                </a:lnTo>
                <a:lnTo>
                  <a:pt x="291427" y="1340755"/>
                </a:lnTo>
                <a:lnTo>
                  <a:pt x="341692" y="1377135"/>
                </a:lnTo>
                <a:lnTo>
                  <a:pt x="394994" y="1409965"/>
                </a:lnTo>
                <a:lnTo>
                  <a:pt x="451117" y="1439049"/>
                </a:lnTo>
                <a:lnTo>
                  <a:pt x="509849" y="1464194"/>
                </a:lnTo>
                <a:lnTo>
                  <a:pt x="570975" y="1485205"/>
                </a:lnTo>
                <a:lnTo>
                  <a:pt x="634282" y="1501885"/>
                </a:lnTo>
                <a:lnTo>
                  <a:pt x="699557" y="1514041"/>
                </a:lnTo>
                <a:lnTo>
                  <a:pt x="766584" y="1521477"/>
                </a:lnTo>
                <a:lnTo>
                  <a:pt x="835152" y="1524000"/>
                </a:lnTo>
                <a:lnTo>
                  <a:pt x="903610" y="1521477"/>
                </a:lnTo>
                <a:lnTo>
                  <a:pt x="970540" y="1514041"/>
                </a:lnTo>
                <a:lnTo>
                  <a:pt x="1035727" y="1501885"/>
                </a:lnTo>
                <a:lnTo>
                  <a:pt x="1098956" y="1485205"/>
                </a:lnTo>
                <a:lnTo>
                  <a:pt x="1160014" y="1464194"/>
                </a:lnTo>
                <a:lnTo>
                  <a:pt x="1218685" y="1439049"/>
                </a:lnTo>
                <a:lnTo>
                  <a:pt x="1274756" y="1409965"/>
                </a:lnTo>
                <a:lnTo>
                  <a:pt x="1328013" y="1377135"/>
                </a:lnTo>
                <a:lnTo>
                  <a:pt x="1378241" y="1340755"/>
                </a:lnTo>
                <a:lnTo>
                  <a:pt x="1425225" y="1301019"/>
                </a:lnTo>
                <a:lnTo>
                  <a:pt x="1468752" y="1258124"/>
                </a:lnTo>
                <a:lnTo>
                  <a:pt x="1508607" y="1212262"/>
                </a:lnTo>
                <a:lnTo>
                  <a:pt x="1544576" y="1163630"/>
                </a:lnTo>
                <a:lnTo>
                  <a:pt x="1576444" y="1112423"/>
                </a:lnTo>
                <a:lnTo>
                  <a:pt x="1603998" y="1058834"/>
                </a:lnTo>
                <a:lnTo>
                  <a:pt x="1627022" y="1003060"/>
                </a:lnTo>
                <a:lnTo>
                  <a:pt x="1645303" y="945294"/>
                </a:lnTo>
                <a:lnTo>
                  <a:pt x="1658626" y="885732"/>
                </a:lnTo>
                <a:lnTo>
                  <a:pt x="1666777" y="824569"/>
                </a:lnTo>
                <a:lnTo>
                  <a:pt x="1669542" y="761999"/>
                </a:lnTo>
                <a:lnTo>
                  <a:pt x="1666777" y="699533"/>
                </a:lnTo>
                <a:lnTo>
                  <a:pt x="1658626" y="638452"/>
                </a:lnTo>
                <a:lnTo>
                  <a:pt x="1645303" y="578953"/>
                </a:lnTo>
                <a:lnTo>
                  <a:pt x="1627022" y="521232"/>
                </a:lnTo>
                <a:lnTo>
                  <a:pt x="1603998" y="465486"/>
                </a:lnTo>
                <a:lnTo>
                  <a:pt x="1576444" y="411912"/>
                </a:lnTo>
                <a:lnTo>
                  <a:pt x="1544576" y="360707"/>
                </a:lnTo>
                <a:lnTo>
                  <a:pt x="1508607" y="312066"/>
                </a:lnTo>
                <a:lnTo>
                  <a:pt x="1468752" y="266187"/>
                </a:lnTo>
                <a:lnTo>
                  <a:pt x="1425225" y="223266"/>
                </a:lnTo>
                <a:lnTo>
                  <a:pt x="1378241" y="183499"/>
                </a:lnTo>
                <a:lnTo>
                  <a:pt x="1328013" y="147084"/>
                </a:lnTo>
                <a:lnTo>
                  <a:pt x="1274756" y="114216"/>
                </a:lnTo>
                <a:lnTo>
                  <a:pt x="1218685" y="85094"/>
                </a:lnTo>
                <a:lnTo>
                  <a:pt x="1160014" y="59912"/>
                </a:lnTo>
                <a:lnTo>
                  <a:pt x="1098956" y="38868"/>
                </a:lnTo>
                <a:lnTo>
                  <a:pt x="1035727" y="22158"/>
                </a:lnTo>
                <a:lnTo>
                  <a:pt x="970540" y="9979"/>
                </a:lnTo>
                <a:lnTo>
                  <a:pt x="903610" y="2527"/>
                </a:lnTo>
                <a:lnTo>
                  <a:pt x="835152" y="0"/>
                </a:lnTo>
                <a:lnTo>
                  <a:pt x="766584" y="2527"/>
                </a:lnTo>
                <a:lnTo>
                  <a:pt x="699557" y="9979"/>
                </a:lnTo>
                <a:lnTo>
                  <a:pt x="634282" y="22158"/>
                </a:lnTo>
                <a:lnTo>
                  <a:pt x="570975" y="38868"/>
                </a:lnTo>
                <a:lnTo>
                  <a:pt x="509849" y="59912"/>
                </a:lnTo>
                <a:lnTo>
                  <a:pt x="451117" y="85094"/>
                </a:lnTo>
                <a:lnTo>
                  <a:pt x="394994" y="114216"/>
                </a:lnTo>
                <a:lnTo>
                  <a:pt x="341692" y="147084"/>
                </a:lnTo>
                <a:lnTo>
                  <a:pt x="291427" y="183499"/>
                </a:lnTo>
                <a:lnTo>
                  <a:pt x="244411" y="223266"/>
                </a:lnTo>
                <a:lnTo>
                  <a:pt x="200858" y="266187"/>
                </a:lnTo>
                <a:lnTo>
                  <a:pt x="160983" y="312066"/>
                </a:lnTo>
                <a:lnTo>
                  <a:pt x="124998" y="360707"/>
                </a:lnTo>
                <a:lnTo>
                  <a:pt x="93117" y="411912"/>
                </a:lnTo>
                <a:lnTo>
                  <a:pt x="65555" y="465486"/>
                </a:lnTo>
                <a:lnTo>
                  <a:pt x="42525" y="521232"/>
                </a:lnTo>
                <a:lnTo>
                  <a:pt x="24241" y="578953"/>
                </a:lnTo>
                <a:lnTo>
                  <a:pt x="10916" y="638452"/>
                </a:lnTo>
                <a:lnTo>
                  <a:pt x="2764" y="699533"/>
                </a:lnTo>
                <a:lnTo>
                  <a:pt x="0" y="76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29961" y="2737104"/>
            <a:ext cx="1682495" cy="1536954"/>
          </a:xfrm>
          <a:custGeom>
            <a:avLst/>
            <a:gdLst/>
            <a:ahLst/>
            <a:cxnLst/>
            <a:rect l="l" t="t" r="r" b="b"/>
            <a:pathLst>
              <a:path w="1682496" h="1536953">
                <a:moveTo>
                  <a:pt x="37329" y="541084"/>
                </a:moveTo>
                <a:lnTo>
                  <a:pt x="21242" y="595288"/>
                </a:lnTo>
                <a:lnTo>
                  <a:pt x="9143" y="651510"/>
                </a:lnTo>
                <a:lnTo>
                  <a:pt x="3809" y="690372"/>
                </a:lnTo>
                <a:lnTo>
                  <a:pt x="761" y="729234"/>
                </a:lnTo>
                <a:lnTo>
                  <a:pt x="0" y="768096"/>
                </a:lnTo>
                <a:lnTo>
                  <a:pt x="0" y="768858"/>
                </a:lnTo>
                <a:lnTo>
                  <a:pt x="762" y="808482"/>
                </a:lnTo>
                <a:lnTo>
                  <a:pt x="3810" y="847344"/>
                </a:lnTo>
                <a:lnTo>
                  <a:pt x="9144" y="885444"/>
                </a:lnTo>
                <a:lnTo>
                  <a:pt x="21773" y="943816"/>
                </a:lnTo>
                <a:lnTo>
                  <a:pt x="38728" y="1000013"/>
                </a:lnTo>
                <a:lnTo>
                  <a:pt x="59797" y="1053944"/>
                </a:lnTo>
                <a:lnTo>
                  <a:pt x="84767" y="1105519"/>
                </a:lnTo>
                <a:lnTo>
                  <a:pt x="113424" y="1154649"/>
                </a:lnTo>
                <a:lnTo>
                  <a:pt x="145557" y="1201243"/>
                </a:lnTo>
                <a:lnTo>
                  <a:pt x="180953" y="1245211"/>
                </a:lnTo>
                <a:lnTo>
                  <a:pt x="219399" y="1286465"/>
                </a:lnTo>
                <a:lnTo>
                  <a:pt x="260682" y="1324912"/>
                </a:lnTo>
                <a:lnTo>
                  <a:pt x="304590" y="1360465"/>
                </a:lnTo>
                <a:lnTo>
                  <a:pt x="350910" y="1393032"/>
                </a:lnTo>
                <a:lnTo>
                  <a:pt x="399430" y="1422524"/>
                </a:lnTo>
                <a:lnTo>
                  <a:pt x="449936" y="1448850"/>
                </a:lnTo>
                <a:lnTo>
                  <a:pt x="502216" y="1471922"/>
                </a:lnTo>
                <a:lnTo>
                  <a:pt x="556058" y="1491648"/>
                </a:lnTo>
                <a:lnTo>
                  <a:pt x="611249" y="1507939"/>
                </a:lnTo>
                <a:lnTo>
                  <a:pt x="667576" y="1520705"/>
                </a:lnTo>
                <a:lnTo>
                  <a:pt x="724827" y="1529856"/>
                </a:lnTo>
                <a:lnTo>
                  <a:pt x="782788" y="1535302"/>
                </a:lnTo>
                <a:lnTo>
                  <a:pt x="841247" y="1536954"/>
                </a:lnTo>
                <a:lnTo>
                  <a:pt x="884682" y="1536192"/>
                </a:lnTo>
                <a:lnTo>
                  <a:pt x="927354" y="1533144"/>
                </a:lnTo>
                <a:lnTo>
                  <a:pt x="985136" y="1525939"/>
                </a:lnTo>
                <a:lnTo>
                  <a:pt x="1042030" y="1515039"/>
                </a:lnTo>
                <a:lnTo>
                  <a:pt x="1097832" y="1500549"/>
                </a:lnTo>
                <a:lnTo>
                  <a:pt x="1152337" y="1482575"/>
                </a:lnTo>
                <a:lnTo>
                  <a:pt x="1205341" y="1461223"/>
                </a:lnTo>
                <a:lnTo>
                  <a:pt x="1256637" y="1436599"/>
                </a:lnTo>
                <a:lnTo>
                  <a:pt x="1306023" y="1408809"/>
                </a:lnTo>
                <a:lnTo>
                  <a:pt x="1353293" y="1377959"/>
                </a:lnTo>
                <a:lnTo>
                  <a:pt x="1398242" y="1344156"/>
                </a:lnTo>
                <a:lnTo>
                  <a:pt x="1440665" y="1307506"/>
                </a:lnTo>
                <a:lnTo>
                  <a:pt x="1480359" y="1268114"/>
                </a:lnTo>
                <a:lnTo>
                  <a:pt x="1517118" y="1226086"/>
                </a:lnTo>
                <a:lnTo>
                  <a:pt x="1550737" y="1181529"/>
                </a:lnTo>
                <a:lnTo>
                  <a:pt x="1581012" y="1134549"/>
                </a:lnTo>
                <a:lnTo>
                  <a:pt x="1607739" y="1085252"/>
                </a:lnTo>
                <a:lnTo>
                  <a:pt x="1630711" y="1033743"/>
                </a:lnTo>
                <a:lnTo>
                  <a:pt x="1649726" y="980130"/>
                </a:lnTo>
                <a:lnTo>
                  <a:pt x="1664577" y="924517"/>
                </a:lnTo>
                <a:lnTo>
                  <a:pt x="1675060" y="867012"/>
                </a:lnTo>
                <a:lnTo>
                  <a:pt x="1680972" y="807720"/>
                </a:lnTo>
                <a:lnTo>
                  <a:pt x="1682495" y="768858"/>
                </a:lnTo>
                <a:lnTo>
                  <a:pt x="1682495" y="768096"/>
                </a:lnTo>
                <a:lnTo>
                  <a:pt x="1680972" y="728472"/>
                </a:lnTo>
                <a:lnTo>
                  <a:pt x="1677924" y="689610"/>
                </a:lnTo>
                <a:lnTo>
                  <a:pt x="1668633" y="630709"/>
                </a:lnTo>
                <a:lnTo>
                  <a:pt x="1654882" y="573801"/>
                </a:lnTo>
                <a:lnTo>
                  <a:pt x="1636882" y="518983"/>
                </a:lnTo>
                <a:lnTo>
                  <a:pt x="1614842" y="466352"/>
                </a:lnTo>
                <a:lnTo>
                  <a:pt x="1588972" y="416004"/>
                </a:lnTo>
                <a:lnTo>
                  <a:pt x="1559481" y="368038"/>
                </a:lnTo>
                <a:lnTo>
                  <a:pt x="1526580" y="322548"/>
                </a:lnTo>
                <a:lnTo>
                  <a:pt x="1490478" y="279633"/>
                </a:lnTo>
                <a:lnTo>
                  <a:pt x="1451384" y="239390"/>
                </a:lnTo>
                <a:lnTo>
                  <a:pt x="1409509" y="201915"/>
                </a:lnTo>
                <a:lnTo>
                  <a:pt x="1365062" y="167306"/>
                </a:lnTo>
                <a:lnTo>
                  <a:pt x="1318253" y="135659"/>
                </a:lnTo>
                <a:lnTo>
                  <a:pt x="1269292" y="107071"/>
                </a:lnTo>
                <a:lnTo>
                  <a:pt x="1218389" y="81639"/>
                </a:lnTo>
                <a:lnTo>
                  <a:pt x="1165752" y="59461"/>
                </a:lnTo>
                <a:lnTo>
                  <a:pt x="1111593" y="40633"/>
                </a:lnTo>
                <a:lnTo>
                  <a:pt x="1056120" y="25252"/>
                </a:lnTo>
                <a:lnTo>
                  <a:pt x="999544" y="13415"/>
                </a:lnTo>
                <a:lnTo>
                  <a:pt x="942074" y="5219"/>
                </a:lnTo>
                <a:lnTo>
                  <a:pt x="883919" y="762"/>
                </a:lnTo>
                <a:lnTo>
                  <a:pt x="840486" y="0"/>
                </a:lnTo>
                <a:lnTo>
                  <a:pt x="797813" y="762"/>
                </a:lnTo>
                <a:lnTo>
                  <a:pt x="741593" y="5095"/>
                </a:lnTo>
                <a:lnTo>
                  <a:pt x="686029" y="12874"/>
                </a:lnTo>
                <a:lnTo>
                  <a:pt x="841247" y="12954"/>
                </a:lnTo>
                <a:lnTo>
                  <a:pt x="883919" y="13716"/>
                </a:lnTo>
                <a:lnTo>
                  <a:pt x="925830" y="16764"/>
                </a:lnTo>
                <a:lnTo>
                  <a:pt x="980525" y="23338"/>
                </a:lnTo>
                <a:lnTo>
                  <a:pt x="1034462" y="33325"/>
                </a:lnTo>
                <a:lnTo>
                  <a:pt x="1087457" y="46632"/>
                </a:lnTo>
                <a:lnTo>
                  <a:pt x="1139326" y="63167"/>
                </a:lnTo>
                <a:lnTo>
                  <a:pt x="1189885" y="82838"/>
                </a:lnTo>
                <a:lnTo>
                  <a:pt x="1238948" y="105551"/>
                </a:lnTo>
                <a:lnTo>
                  <a:pt x="1286333" y="131214"/>
                </a:lnTo>
                <a:lnTo>
                  <a:pt x="1331855" y="159734"/>
                </a:lnTo>
                <a:lnTo>
                  <a:pt x="1375329" y="191018"/>
                </a:lnTo>
                <a:lnTo>
                  <a:pt x="1416572" y="224975"/>
                </a:lnTo>
                <a:lnTo>
                  <a:pt x="1455399" y="261512"/>
                </a:lnTo>
                <a:lnTo>
                  <a:pt x="1491625" y="300535"/>
                </a:lnTo>
                <a:lnTo>
                  <a:pt x="1525068" y="341952"/>
                </a:lnTo>
                <a:lnTo>
                  <a:pt x="1555542" y="385671"/>
                </a:lnTo>
                <a:lnTo>
                  <a:pt x="1582863" y="431599"/>
                </a:lnTo>
                <a:lnTo>
                  <a:pt x="1606848" y="479644"/>
                </a:lnTo>
                <a:lnTo>
                  <a:pt x="1627311" y="529712"/>
                </a:lnTo>
                <a:lnTo>
                  <a:pt x="1644069" y="581711"/>
                </a:lnTo>
                <a:lnTo>
                  <a:pt x="1656937" y="635550"/>
                </a:lnTo>
                <a:lnTo>
                  <a:pt x="1665732" y="691134"/>
                </a:lnTo>
                <a:lnTo>
                  <a:pt x="1668780" y="729996"/>
                </a:lnTo>
                <a:lnTo>
                  <a:pt x="1669542" y="768858"/>
                </a:lnTo>
                <a:lnTo>
                  <a:pt x="1668780" y="807720"/>
                </a:lnTo>
                <a:lnTo>
                  <a:pt x="1664970" y="845820"/>
                </a:lnTo>
                <a:lnTo>
                  <a:pt x="1656181" y="903549"/>
                </a:lnTo>
                <a:lnTo>
                  <a:pt x="1642880" y="959393"/>
                </a:lnTo>
                <a:lnTo>
                  <a:pt x="1625286" y="1013247"/>
                </a:lnTo>
                <a:lnTo>
                  <a:pt x="1603621" y="1065007"/>
                </a:lnTo>
                <a:lnTo>
                  <a:pt x="1578103" y="1114569"/>
                </a:lnTo>
                <a:lnTo>
                  <a:pt x="1548955" y="1161827"/>
                </a:lnTo>
                <a:lnTo>
                  <a:pt x="1516397" y="1206678"/>
                </a:lnTo>
                <a:lnTo>
                  <a:pt x="1480648" y="1249018"/>
                </a:lnTo>
                <a:lnTo>
                  <a:pt x="1441931" y="1288742"/>
                </a:lnTo>
                <a:lnTo>
                  <a:pt x="1400465" y="1325746"/>
                </a:lnTo>
                <a:lnTo>
                  <a:pt x="1356471" y="1359926"/>
                </a:lnTo>
                <a:lnTo>
                  <a:pt x="1310169" y="1391177"/>
                </a:lnTo>
                <a:lnTo>
                  <a:pt x="1261781" y="1419395"/>
                </a:lnTo>
                <a:lnTo>
                  <a:pt x="1211526" y="1444476"/>
                </a:lnTo>
                <a:lnTo>
                  <a:pt x="1159626" y="1466315"/>
                </a:lnTo>
                <a:lnTo>
                  <a:pt x="1106300" y="1484808"/>
                </a:lnTo>
                <a:lnTo>
                  <a:pt x="1051770" y="1499852"/>
                </a:lnTo>
                <a:lnTo>
                  <a:pt x="996256" y="1511340"/>
                </a:lnTo>
                <a:lnTo>
                  <a:pt x="939978" y="1519170"/>
                </a:lnTo>
                <a:lnTo>
                  <a:pt x="883158" y="1523238"/>
                </a:lnTo>
                <a:lnTo>
                  <a:pt x="840486" y="1524000"/>
                </a:lnTo>
                <a:lnTo>
                  <a:pt x="797814" y="1523238"/>
                </a:lnTo>
                <a:lnTo>
                  <a:pt x="742947" y="1519224"/>
                </a:lnTo>
                <a:lnTo>
                  <a:pt x="688587" y="1511739"/>
                </a:lnTo>
                <a:lnTo>
                  <a:pt x="634931" y="1500869"/>
                </a:lnTo>
                <a:lnTo>
                  <a:pt x="582178" y="1486702"/>
                </a:lnTo>
                <a:lnTo>
                  <a:pt x="530525" y="1469325"/>
                </a:lnTo>
                <a:lnTo>
                  <a:pt x="480170" y="1448827"/>
                </a:lnTo>
                <a:lnTo>
                  <a:pt x="431309" y="1425295"/>
                </a:lnTo>
                <a:lnTo>
                  <a:pt x="384141" y="1398817"/>
                </a:lnTo>
                <a:lnTo>
                  <a:pt x="338864" y="1369480"/>
                </a:lnTo>
                <a:lnTo>
                  <a:pt x="295675" y="1337371"/>
                </a:lnTo>
                <a:lnTo>
                  <a:pt x="254771" y="1302580"/>
                </a:lnTo>
                <a:lnTo>
                  <a:pt x="216350" y="1265192"/>
                </a:lnTo>
                <a:lnTo>
                  <a:pt x="180611" y="1225296"/>
                </a:lnTo>
                <a:lnTo>
                  <a:pt x="147749" y="1182980"/>
                </a:lnTo>
                <a:lnTo>
                  <a:pt x="117964" y="1138330"/>
                </a:lnTo>
                <a:lnTo>
                  <a:pt x="91453" y="1091436"/>
                </a:lnTo>
                <a:lnTo>
                  <a:pt x="68413" y="1042384"/>
                </a:lnTo>
                <a:lnTo>
                  <a:pt x="49042" y="991261"/>
                </a:lnTo>
                <a:lnTo>
                  <a:pt x="33538" y="938157"/>
                </a:lnTo>
                <a:lnTo>
                  <a:pt x="22098" y="883158"/>
                </a:lnTo>
                <a:lnTo>
                  <a:pt x="13716" y="806958"/>
                </a:lnTo>
                <a:lnTo>
                  <a:pt x="12192" y="768096"/>
                </a:lnTo>
                <a:lnTo>
                  <a:pt x="13715" y="729234"/>
                </a:lnTo>
                <a:lnTo>
                  <a:pt x="16763" y="691134"/>
                </a:lnTo>
                <a:lnTo>
                  <a:pt x="22097" y="653034"/>
                </a:lnTo>
                <a:lnTo>
                  <a:pt x="34275" y="595785"/>
                </a:lnTo>
                <a:lnTo>
                  <a:pt x="50802" y="540631"/>
                </a:lnTo>
                <a:lnTo>
                  <a:pt x="71460" y="487665"/>
                </a:lnTo>
                <a:lnTo>
                  <a:pt x="96027" y="436982"/>
                </a:lnTo>
                <a:lnTo>
                  <a:pt x="124285" y="388674"/>
                </a:lnTo>
                <a:lnTo>
                  <a:pt x="156012" y="342836"/>
                </a:lnTo>
                <a:lnTo>
                  <a:pt x="190988" y="299561"/>
                </a:lnTo>
                <a:lnTo>
                  <a:pt x="228995" y="258944"/>
                </a:lnTo>
                <a:lnTo>
                  <a:pt x="269810" y="221077"/>
                </a:lnTo>
                <a:lnTo>
                  <a:pt x="313215" y="186056"/>
                </a:lnTo>
                <a:lnTo>
                  <a:pt x="358989" y="153974"/>
                </a:lnTo>
                <a:lnTo>
                  <a:pt x="406912" y="124924"/>
                </a:lnTo>
                <a:lnTo>
                  <a:pt x="456764" y="99000"/>
                </a:lnTo>
                <a:lnTo>
                  <a:pt x="508324" y="76297"/>
                </a:lnTo>
                <a:lnTo>
                  <a:pt x="474043" y="76847"/>
                </a:lnTo>
                <a:lnTo>
                  <a:pt x="424539" y="100659"/>
                </a:lnTo>
                <a:lnTo>
                  <a:pt x="376802" y="127439"/>
                </a:lnTo>
                <a:lnTo>
                  <a:pt x="331017" y="157110"/>
                </a:lnTo>
                <a:lnTo>
                  <a:pt x="287369" y="189590"/>
                </a:lnTo>
                <a:lnTo>
                  <a:pt x="246043" y="224801"/>
                </a:lnTo>
                <a:lnTo>
                  <a:pt x="207224" y="262664"/>
                </a:lnTo>
                <a:lnTo>
                  <a:pt x="171098" y="303099"/>
                </a:lnTo>
                <a:lnTo>
                  <a:pt x="137849" y="346027"/>
                </a:lnTo>
                <a:lnTo>
                  <a:pt x="107663" y="391369"/>
                </a:lnTo>
                <a:lnTo>
                  <a:pt x="80724" y="439046"/>
                </a:lnTo>
                <a:lnTo>
                  <a:pt x="57217" y="488977"/>
                </a:lnTo>
                <a:lnTo>
                  <a:pt x="37329" y="541084"/>
                </a:lnTo>
                <a:close/>
              </a:path>
              <a:path w="1682496" h="1536953">
                <a:moveTo>
                  <a:pt x="727253" y="19561"/>
                </a:moveTo>
                <a:lnTo>
                  <a:pt x="784056" y="14366"/>
                </a:lnTo>
                <a:lnTo>
                  <a:pt x="841247" y="12954"/>
                </a:lnTo>
                <a:lnTo>
                  <a:pt x="686029" y="12874"/>
                </a:lnTo>
                <a:lnTo>
                  <a:pt x="631308" y="24017"/>
                </a:lnTo>
                <a:lnTo>
                  <a:pt x="577613" y="38447"/>
                </a:lnTo>
                <a:lnTo>
                  <a:pt x="525129" y="56083"/>
                </a:lnTo>
                <a:lnTo>
                  <a:pt x="474043" y="76847"/>
                </a:lnTo>
                <a:lnTo>
                  <a:pt x="508324" y="76297"/>
                </a:lnTo>
                <a:lnTo>
                  <a:pt x="561374" y="56907"/>
                </a:lnTo>
                <a:lnTo>
                  <a:pt x="615692" y="40926"/>
                </a:lnTo>
                <a:lnTo>
                  <a:pt x="671058" y="28446"/>
                </a:lnTo>
                <a:lnTo>
                  <a:pt x="727253" y="195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961" y="2965704"/>
            <a:ext cx="2158746" cy="2070354"/>
          </a:xfrm>
          <a:custGeom>
            <a:avLst/>
            <a:gdLst/>
            <a:ahLst/>
            <a:cxnLst/>
            <a:rect l="l" t="t" r="r" b="b"/>
            <a:pathLst>
              <a:path w="2158746" h="2070354">
                <a:moveTo>
                  <a:pt x="26741" y="804368"/>
                </a:moveTo>
                <a:lnTo>
                  <a:pt x="12191" y="877824"/>
                </a:lnTo>
                <a:lnTo>
                  <a:pt x="5333" y="929640"/>
                </a:lnTo>
                <a:lnTo>
                  <a:pt x="761" y="982218"/>
                </a:lnTo>
                <a:lnTo>
                  <a:pt x="0" y="1034796"/>
                </a:lnTo>
                <a:lnTo>
                  <a:pt x="0" y="1035558"/>
                </a:lnTo>
                <a:lnTo>
                  <a:pt x="762" y="1088898"/>
                </a:lnTo>
                <a:lnTo>
                  <a:pt x="5334" y="1141476"/>
                </a:lnTo>
                <a:lnTo>
                  <a:pt x="12192" y="1193292"/>
                </a:lnTo>
                <a:lnTo>
                  <a:pt x="27597" y="1269675"/>
                </a:lnTo>
                <a:lnTo>
                  <a:pt x="48486" y="1343567"/>
                </a:lnTo>
                <a:lnTo>
                  <a:pt x="74610" y="1414812"/>
                </a:lnTo>
                <a:lnTo>
                  <a:pt x="105721" y="1483255"/>
                </a:lnTo>
                <a:lnTo>
                  <a:pt x="141571" y="1548740"/>
                </a:lnTo>
                <a:lnTo>
                  <a:pt x="181910" y="1611112"/>
                </a:lnTo>
                <a:lnTo>
                  <a:pt x="226491" y="1670215"/>
                </a:lnTo>
                <a:lnTo>
                  <a:pt x="275066" y="1725894"/>
                </a:lnTo>
                <a:lnTo>
                  <a:pt x="327385" y="1777993"/>
                </a:lnTo>
                <a:lnTo>
                  <a:pt x="383200" y="1826356"/>
                </a:lnTo>
                <a:lnTo>
                  <a:pt x="442263" y="1870829"/>
                </a:lnTo>
                <a:lnTo>
                  <a:pt x="504325" y="1911256"/>
                </a:lnTo>
                <a:lnTo>
                  <a:pt x="569139" y="1947482"/>
                </a:lnTo>
                <a:lnTo>
                  <a:pt x="636455" y="1979350"/>
                </a:lnTo>
                <a:lnTo>
                  <a:pt x="706025" y="2006706"/>
                </a:lnTo>
                <a:lnTo>
                  <a:pt x="777600" y="2029393"/>
                </a:lnTo>
                <a:lnTo>
                  <a:pt x="850933" y="2047257"/>
                </a:lnTo>
                <a:lnTo>
                  <a:pt x="925775" y="2060142"/>
                </a:lnTo>
                <a:lnTo>
                  <a:pt x="1001877" y="2067893"/>
                </a:lnTo>
                <a:lnTo>
                  <a:pt x="1078992" y="2070354"/>
                </a:lnTo>
                <a:lnTo>
                  <a:pt x="1134618" y="2068830"/>
                </a:lnTo>
                <a:lnTo>
                  <a:pt x="1189482" y="2065020"/>
                </a:lnTo>
                <a:lnTo>
                  <a:pt x="1265924" y="2054953"/>
                </a:lnTo>
                <a:lnTo>
                  <a:pt x="1340790" y="2039754"/>
                </a:lnTo>
                <a:lnTo>
                  <a:pt x="1413851" y="2019596"/>
                </a:lnTo>
                <a:lnTo>
                  <a:pt x="1484875" y="1994656"/>
                </a:lnTo>
                <a:lnTo>
                  <a:pt x="1553635" y="1965108"/>
                </a:lnTo>
                <a:lnTo>
                  <a:pt x="1619901" y="1931127"/>
                </a:lnTo>
                <a:lnTo>
                  <a:pt x="1683443" y="1892889"/>
                </a:lnTo>
                <a:lnTo>
                  <a:pt x="1744032" y="1850570"/>
                </a:lnTo>
                <a:lnTo>
                  <a:pt x="1801438" y="1804343"/>
                </a:lnTo>
                <a:lnTo>
                  <a:pt x="1855431" y="1754385"/>
                </a:lnTo>
                <a:lnTo>
                  <a:pt x="1905784" y="1700872"/>
                </a:lnTo>
                <a:lnTo>
                  <a:pt x="1952265" y="1643977"/>
                </a:lnTo>
                <a:lnTo>
                  <a:pt x="1994646" y="1583876"/>
                </a:lnTo>
                <a:lnTo>
                  <a:pt x="2032696" y="1520745"/>
                </a:lnTo>
                <a:lnTo>
                  <a:pt x="2066188" y="1454759"/>
                </a:lnTo>
                <a:lnTo>
                  <a:pt x="2094890" y="1386093"/>
                </a:lnTo>
                <a:lnTo>
                  <a:pt x="2118574" y="1314923"/>
                </a:lnTo>
                <a:lnTo>
                  <a:pt x="2137010" y="1241423"/>
                </a:lnTo>
                <a:lnTo>
                  <a:pt x="2149969" y="1165769"/>
                </a:lnTo>
                <a:lnTo>
                  <a:pt x="2157222" y="1088136"/>
                </a:lnTo>
                <a:lnTo>
                  <a:pt x="2158746" y="1035558"/>
                </a:lnTo>
                <a:lnTo>
                  <a:pt x="2158746" y="1034796"/>
                </a:lnTo>
                <a:lnTo>
                  <a:pt x="2157222" y="981456"/>
                </a:lnTo>
                <a:lnTo>
                  <a:pt x="2152650" y="928878"/>
                </a:lnTo>
                <a:lnTo>
                  <a:pt x="2141496" y="851892"/>
                </a:lnTo>
                <a:lnTo>
                  <a:pt x="2124683" y="777122"/>
                </a:lnTo>
                <a:lnTo>
                  <a:pt x="2102459" y="704735"/>
                </a:lnTo>
                <a:lnTo>
                  <a:pt x="2075067" y="634898"/>
                </a:lnTo>
                <a:lnTo>
                  <a:pt x="2042754" y="567780"/>
                </a:lnTo>
                <a:lnTo>
                  <a:pt x="2005766" y="503549"/>
                </a:lnTo>
                <a:lnTo>
                  <a:pt x="1964348" y="442373"/>
                </a:lnTo>
                <a:lnTo>
                  <a:pt x="1918747" y="384419"/>
                </a:lnTo>
                <a:lnTo>
                  <a:pt x="1869207" y="329857"/>
                </a:lnTo>
                <a:lnTo>
                  <a:pt x="1815974" y="278853"/>
                </a:lnTo>
                <a:lnTo>
                  <a:pt x="1759295" y="231577"/>
                </a:lnTo>
                <a:lnTo>
                  <a:pt x="1699414" y="188195"/>
                </a:lnTo>
                <a:lnTo>
                  <a:pt x="1636579" y="148877"/>
                </a:lnTo>
                <a:lnTo>
                  <a:pt x="1571033" y="113789"/>
                </a:lnTo>
                <a:lnTo>
                  <a:pt x="1503024" y="83100"/>
                </a:lnTo>
                <a:lnTo>
                  <a:pt x="1432796" y="56979"/>
                </a:lnTo>
                <a:lnTo>
                  <a:pt x="1360596" y="35592"/>
                </a:lnTo>
                <a:lnTo>
                  <a:pt x="1286669" y="19109"/>
                </a:lnTo>
                <a:lnTo>
                  <a:pt x="1211261" y="7697"/>
                </a:lnTo>
                <a:lnTo>
                  <a:pt x="1134618" y="1524"/>
                </a:lnTo>
                <a:lnTo>
                  <a:pt x="1078992" y="0"/>
                </a:lnTo>
                <a:lnTo>
                  <a:pt x="1023366" y="1524"/>
                </a:lnTo>
                <a:lnTo>
                  <a:pt x="949425" y="7443"/>
                </a:lnTo>
                <a:lnTo>
                  <a:pt x="876617" y="18221"/>
                </a:lnTo>
                <a:lnTo>
                  <a:pt x="1002708" y="15307"/>
                </a:lnTo>
                <a:lnTo>
                  <a:pt x="1078992" y="12954"/>
                </a:lnTo>
                <a:lnTo>
                  <a:pt x="1133856" y="14478"/>
                </a:lnTo>
                <a:lnTo>
                  <a:pt x="1188720" y="18288"/>
                </a:lnTo>
                <a:lnTo>
                  <a:pt x="1261268" y="27579"/>
                </a:lnTo>
                <a:lnTo>
                  <a:pt x="1332456" y="41634"/>
                </a:lnTo>
                <a:lnTo>
                  <a:pt x="1402073" y="60297"/>
                </a:lnTo>
                <a:lnTo>
                  <a:pt x="1469907" y="83410"/>
                </a:lnTo>
                <a:lnTo>
                  <a:pt x="1535748" y="110818"/>
                </a:lnTo>
                <a:lnTo>
                  <a:pt x="1599384" y="142365"/>
                </a:lnTo>
                <a:lnTo>
                  <a:pt x="1660603" y="177895"/>
                </a:lnTo>
                <a:lnTo>
                  <a:pt x="1719195" y="217251"/>
                </a:lnTo>
                <a:lnTo>
                  <a:pt x="1774948" y="260278"/>
                </a:lnTo>
                <a:lnTo>
                  <a:pt x="1827652" y="306819"/>
                </a:lnTo>
                <a:lnTo>
                  <a:pt x="1877094" y="356718"/>
                </a:lnTo>
                <a:lnTo>
                  <a:pt x="1923063" y="409819"/>
                </a:lnTo>
                <a:lnTo>
                  <a:pt x="1965349" y="465966"/>
                </a:lnTo>
                <a:lnTo>
                  <a:pt x="2003739" y="525003"/>
                </a:lnTo>
                <a:lnTo>
                  <a:pt x="2038024" y="586773"/>
                </a:lnTo>
                <a:lnTo>
                  <a:pt x="2067991" y="651121"/>
                </a:lnTo>
                <a:lnTo>
                  <a:pt x="2093429" y="717890"/>
                </a:lnTo>
                <a:lnTo>
                  <a:pt x="2114127" y="786924"/>
                </a:lnTo>
                <a:lnTo>
                  <a:pt x="2129873" y="858067"/>
                </a:lnTo>
                <a:lnTo>
                  <a:pt x="2140458" y="931164"/>
                </a:lnTo>
                <a:lnTo>
                  <a:pt x="2144268" y="982980"/>
                </a:lnTo>
                <a:lnTo>
                  <a:pt x="2145792" y="1035558"/>
                </a:lnTo>
                <a:lnTo>
                  <a:pt x="2144268" y="1088136"/>
                </a:lnTo>
                <a:lnTo>
                  <a:pt x="2140458" y="1139952"/>
                </a:lnTo>
                <a:lnTo>
                  <a:pt x="2129207" y="1215990"/>
                </a:lnTo>
                <a:lnTo>
                  <a:pt x="2112420" y="1289853"/>
                </a:lnTo>
                <a:lnTo>
                  <a:pt x="2090333" y="1361373"/>
                </a:lnTo>
                <a:lnTo>
                  <a:pt x="2063183" y="1430381"/>
                </a:lnTo>
                <a:lnTo>
                  <a:pt x="2031209" y="1496709"/>
                </a:lnTo>
                <a:lnTo>
                  <a:pt x="1994646" y="1560190"/>
                </a:lnTo>
                <a:lnTo>
                  <a:pt x="1953732" y="1620656"/>
                </a:lnTo>
                <a:lnTo>
                  <a:pt x="1908705" y="1677938"/>
                </a:lnTo>
                <a:lnTo>
                  <a:pt x="1859802" y="1731868"/>
                </a:lnTo>
                <a:lnTo>
                  <a:pt x="1807259" y="1782279"/>
                </a:lnTo>
                <a:lnTo>
                  <a:pt x="1751314" y="1829003"/>
                </a:lnTo>
                <a:lnTo>
                  <a:pt x="1692204" y="1871872"/>
                </a:lnTo>
                <a:lnTo>
                  <a:pt x="1630167" y="1910717"/>
                </a:lnTo>
                <a:lnTo>
                  <a:pt x="1565439" y="1945372"/>
                </a:lnTo>
                <a:lnTo>
                  <a:pt x="1498258" y="1975667"/>
                </a:lnTo>
                <a:lnTo>
                  <a:pt x="1428860" y="2001435"/>
                </a:lnTo>
                <a:lnTo>
                  <a:pt x="1357484" y="2022507"/>
                </a:lnTo>
                <a:lnTo>
                  <a:pt x="1284367" y="2038717"/>
                </a:lnTo>
                <a:lnTo>
                  <a:pt x="1209745" y="2049896"/>
                </a:lnTo>
                <a:lnTo>
                  <a:pt x="1133856" y="2055876"/>
                </a:lnTo>
                <a:lnTo>
                  <a:pt x="1078992" y="2057400"/>
                </a:lnTo>
                <a:lnTo>
                  <a:pt x="1024128" y="2055876"/>
                </a:lnTo>
                <a:lnTo>
                  <a:pt x="951113" y="2050259"/>
                </a:lnTo>
                <a:lnTo>
                  <a:pt x="879214" y="2039792"/>
                </a:lnTo>
                <a:lnTo>
                  <a:pt x="808651" y="2024622"/>
                </a:lnTo>
                <a:lnTo>
                  <a:pt x="739639" y="2004897"/>
                </a:lnTo>
                <a:lnTo>
                  <a:pt x="672398" y="1980767"/>
                </a:lnTo>
                <a:lnTo>
                  <a:pt x="607146" y="1952379"/>
                </a:lnTo>
                <a:lnTo>
                  <a:pt x="544099" y="1919882"/>
                </a:lnTo>
                <a:lnTo>
                  <a:pt x="483476" y="1883424"/>
                </a:lnTo>
                <a:lnTo>
                  <a:pt x="425495" y="1843154"/>
                </a:lnTo>
                <a:lnTo>
                  <a:pt x="370374" y="1799220"/>
                </a:lnTo>
                <a:lnTo>
                  <a:pt x="318331" y="1751770"/>
                </a:lnTo>
                <a:lnTo>
                  <a:pt x="269583" y="1700953"/>
                </a:lnTo>
                <a:lnTo>
                  <a:pt x="224348" y="1646917"/>
                </a:lnTo>
                <a:lnTo>
                  <a:pt x="182845" y="1589811"/>
                </a:lnTo>
                <a:lnTo>
                  <a:pt x="145291" y="1529783"/>
                </a:lnTo>
                <a:lnTo>
                  <a:pt x="111904" y="1466981"/>
                </a:lnTo>
                <a:lnTo>
                  <a:pt x="82902" y="1401554"/>
                </a:lnTo>
                <a:lnTo>
                  <a:pt x="58502" y="1333650"/>
                </a:lnTo>
                <a:lnTo>
                  <a:pt x="38924" y="1263418"/>
                </a:lnTo>
                <a:lnTo>
                  <a:pt x="24384" y="1191006"/>
                </a:lnTo>
                <a:lnTo>
                  <a:pt x="17526" y="1139190"/>
                </a:lnTo>
                <a:lnTo>
                  <a:pt x="13716" y="1087374"/>
                </a:lnTo>
                <a:lnTo>
                  <a:pt x="12192" y="1034796"/>
                </a:lnTo>
                <a:lnTo>
                  <a:pt x="13715" y="982218"/>
                </a:lnTo>
                <a:lnTo>
                  <a:pt x="17525" y="930402"/>
                </a:lnTo>
                <a:lnTo>
                  <a:pt x="24383" y="879348"/>
                </a:lnTo>
                <a:lnTo>
                  <a:pt x="39697" y="803842"/>
                </a:lnTo>
                <a:lnTo>
                  <a:pt x="60408" y="730801"/>
                </a:lnTo>
                <a:lnTo>
                  <a:pt x="86274" y="660377"/>
                </a:lnTo>
                <a:lnTo>
                  <a:pt x="117051" y="592725"/>
                </a:lnTo>
                <a:lnTo>
                  <a:pt x="152497" y="527998"/>
                </a:lnTo>
                <a:lnTo>
                  <a:pt x="192368" y="466352"/>
                </a:lnTo>
                <a:lnTo>
                  <a:pt x="236421" y="407939"/>
                </a:lnTo>
                <a:lnTo>
                  <a:pt x="284413" y="352915"/>
                </a:lnTo>
                <a:lnTo>
                  <a:pt x="336100" y="301432"/>
                </a:lnTo>
                <a:lnTo>
                  <a:pt x="391239" y="253645"/>
                </a:lnTo>
                <a:lnTo>
                  <a:pt x="449587" y="209709"/>
                </a:lnTo>
                <a:lnTo>
                  <a:pt x="510901" y="169777"/>
                </a:lnTo>
                <a:lnTo>
                  <a:pt x="574937" y="134003"/>
                </a:lnTo>
                <a:lnTo>
                  <a:pt x="641453" y="102541"/>
                </a:lnTo>
                <a:lnTo>
                  <a:pt x="710205" y="75545"/>
                </a:lnTo>
                <a:lnTo>
                  <a:pt x="780950" y="53170"/>
                </a:lnTo>
                <a:lnTo>
                  <a:pt x="735283" y="53770"/>
                </a:lnTo>
                <a:lnTo>
                  <a:pt x="667200" y="78252"/>
                </a:lnTo>
                <a:lnTo>
                  <a:pt x="601135" y="107013"/>
                </a:lnTo>
                <a:lnTo>
                  <a:pt x="537310" y="139908"/>
                </a:lnTo>
                <a:lnTo>
                  <a:pt x="475946" y="176791"/>
                </a:lnTo>
                <a:lnTo>
                  <a:pt x="417265" y="217519"/>
                </a:lnTo>
                <a:lnTo>
                  <a:pt x="361488" y="261947"/>
                </a:lnTo>
                <a:lnTo>
                  <a:pt x="308836" y="309928"/>
                </a:lnTo>
                <a:lnTo>
                  <a:pt x="259532" y="361320"/>
                </a:lnTo>
                <a:lnTo>
                  <a:pt x="213797" y="415976"/>
                </a:lnTo>
                <a:lnTo>
                  <a:pt x="171853" y="473753"/>
                </a:lnTo>
                <a:lnTo>
                  <a:pt x="133920" y="534504"/>
                </a:lnTo>
                <a:lnTo>
                  <a:pt x="100221" y="598087"/>
                </a:lnTo>
                <a:lnTo>
                  <a:pt x="70977" y="664354"/>
                </a:lnTo>
                <a:lnTo>
                  <a:pt x="46410" y="733163"/>
                </a:lnTo>
                <a:lnTo>
                  <a:pt x="26741" y="804368"/>
                </a:lnTo>
                <a:close/>
              </a:path>
              <a:path w="2158746" h="2070354">
                <a:moveTo>
                  <a:pt x="1002708" y="15307"/>
                </a:moveTo>
                <a:lnTo>
                  <a:pt x="876617" y="18221"/>
                </a:lnTo>
                <a:lnTo>
                  <a:pt x="805163" y="33711"/>
                </a:lnTo>
                <a:lnTo>
                  <a:pt x="735283" y="53770"/>
                </a:lnTo>
                <a:lnTo>
                  <a:pt x="780950" y="53170"/>
                </a:lnTo>
                <a:lnTo>
                  <a:pt x="853444" y="35569"/>
                </a:lnTo>
                <a:lnTo>
                  <a:pt x="927444" y="22897"/>
                </a:lnTo>
                <a:lnTo>
                  <a:pt x="1002708" y="153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72200" y="4571999"/>
            <a:ext cx="1485900" cy="1371600"/>
          </a:xfrm>
          <a:custGeom>
            <a:avLst/>
            <a:gdLst/>
            <a:ahLst/>
            <a:cxnLst/>
            <a:rect l="l" t="t" r="r" b="b"/>
            <a:pathLst>
              <a:path w="1485900" h="1371600">
                <a:moveTo>
                  <a:pt x="0" y="685800"/>
                </a:moveTo>
                <a:lnTo>
                  <a:pt x="2465" y="742143"/>
                </a:lnTo>
                <a:lnTo>
                  <a:pt x="9733" y="797215"/>
                </a:lnTo>
                <a:lnTo>
                  <a:pt x="21612" y="850839"/>
                </a:lnTo>
                <a:lnTo>
                  <a:pt x="37911" y="902841"/>
                </a:lnTo>
                <a:lnTo>
                  <a:pt x="58435" y="953047"/>
                </a:lnTo>
                <a:lnTo>
                  <a:pt x="82995" y="1001281"/>
                </a:lnTo>
                <a:lnTo>
                  <a:pt x="111397" y="1047369"/>
                </a:lnTo>
                <a:lnTo>
                  <a:pt x="143451" y="1091135"/>
                </a:lnTo>
                <a:lnTo>
                  <a:pt x="178962" y="1132404"/>
                </a:lnTo>
                <a:lnTo>
                  <a:pt x="217741" y="1171003"/>
                </a:lnTo>
                <a:lnTo>
                  <a:pt x="259594" y="1206755"/>
                </a:lnTo>
                <a:lnTo>
                  <a:pt x="304330" y="1239487"/>
                </a:lnTo>
                <a:lnTo>
                  <a:pt x="351757" y="1269023"/>
                </a:lnTo>
                <a:lnTo>
                  <a:pt x="401682" y="1295188"/>
                </a:lnTo>
                <a:lnTo>
                  <a:pt x="453913" y="1317807"/>
                </a:lnTo>
                <a:lnTo>
                  <a:pt x="508260" y="1336706"/>
                </a:lnTo>
                <a:lnTo>
                  <a:pt x="564528" y="1351710"/>
                </a:lnTo>
                <a:lnTo>
                  <a:pt x="622528" y="1362643"/>
                </a:lnTo>
                <a:lnTo>
                  <a:pt x="682065" y="1369331"/>
                </a:lnTo>
                <a:lnTo>
                  <a:pt x="742950" y="1371600"/>
                </a:lnTo>
                <a:lnTo>
                  <a:pt x="803937" y="1369331"/>
                </a:lnTo>
                <a:lnTo>
                  <a:pt x="863557" y="1362643"/>
                </a:lnTo>
                <a:lnTo>
                  <a:pt x="921618" y="1351710"/>
                </a:lnTo>
                <a:lnTo>
                  <a:pt x="977932" y="1336706"/>
                </a:lnTo>
                <a:lnTo>
                  <a:pt x="1032307" y="1317807"/>
                </a:lnTo>
                <a:lnTo>
                  <a:pt x="1084553" y="1295188"/>
                </a:lnTo>
                <a:lnTo>
                  <a:pt x="1134480" y="1269023"/>
                </a:lnTo>
                <a:lnTo>
                  <a:pt x="1181898" y="1239487"/>
                </a:lnTo>
                <a:lnTo>
                  <a:pt x="1226616" y="1206755"/>
                </a:lnTo>
                <a:lnTo>
                  <a:pt x="1268444" y="1171003"/>
                </a:lnTo>
                <a:lnTo>
                  <a:pt x="1307191" y="1132404"/>
                </a:lnTo>
                <a:lnTo>
                  <a:pt x="1342668" y="1091135"/>
                </a:lnTo>
                <a:lnTo>
                  <a:pt x="1374684" y="1047369"/>
                </a:lnTo>
                <a:lnTo>
                  <a:pt x="1403048" y="1001281"/>
                </a:lnTo>
                <a:lnTo>
                  <a:pt x="1427571" y="953047"/>
                </a:lnTo>
                <a:lnTo>
                  <a:pt x="1448062" y="902841"/>
                </a:lnTo>
                <a:lnTo>
                  <a:pt x="1464330" y="850839"/>
                </a:lnTo>
                <a:lnTo>
                  <a:pt x="1476186" y="797215"/>
                </a:lnTo>
                <a:lnTo>
                  <a:pt x="1483439" y="742143"/>
                </a:lnTo>
                <a:lnTo>
                  <a:pt x="1485900" y="685799"/>
                </a:lnTo>
                <a:lnTo>
                  <a:pt x="1483439" y="629559"/>
                </a:lnTo>
                <a:lnTo>
                  <a:pt x="1476186" y="574570"/>
                </a:lnTo>
                <a:lnTo>
                  <a:pt x="1464330" y="521008"/>
                </a:lnTo>
                <a:lnTo>
                  <a:pt x="1448062" y="469050"/>
                </a:lnTo>
                <a:lnTo>
                  <a:pt x="1427571" y="418873"/>
                </a:lnTo>
                <a:lnTo>
                  <a:pt x="1403048" y="370654"/>
                </a:lnTo>
                <a:lnTo>
                  <a:pt x="1374684" y="324568"/>
                </a:lnTo>
                <a:lnTo>
                  <a:pt x="1342668" y="280793"/>
                </a:lnTo>
                <a:lnTo>
                  <a:pt x="1307191" y="239506"/>
                </a:lnTo>
                <a:lnTo>
                  <a:pt x="1268444" y="200882"/>
                </a:lnTo>
                <a:lnTo>
                  <a:pt x="1226616" y="165098"/>
                </a:lnTo>
                <a:lnTo>
                  <a:pt x="1181898" y="132331"/>
                </a:lnTo>
                <a:lnTo>
                  <a:pt x="1134480" y="102758"/>
                </a:lnTo>
                <a:lnTo>
                  <a:pt x="1084553" y="76555"/>
                </a:lnTo>
                <a:lnTo>
                  <a:pt x="1032307" y="53899"/>
                </a:lnTo>
                <a:lnTo>
                  <a:pt x="977932" y="34966"/>
                </a:lnTo>
                <a:lnTo>
                  <a:pt x="921618" y="19933"/>
                </a:lnTo>
                <a:lnTo>
                  <a:pt x="863557" y="8977"/>
                </a:lnTo>
                <a:lnTo>
                  <a:pt x="803937" y="2273"/>
                </a:lnTo>
                <a:lnTo>
                  <a:pt x="742950" y="0"/>
                </a:lnTo>
                <a:lnTo>
                  <a:pt x="682065" y="2273"/>
                </a:lnTo>
                <a:lnTo>
                  <a:pt x="622528" y="8977"/>
                </a:lnTo>
                <a:lnTo>
                  <a:pt x="564528" y="19933"/>
                </a:lnTo>
                <a:lnTo>
                  <a:pt x="508260" y="34966"/>
                </a:lnTo>
                <a:lnTo>
                  <a:pt x="453913" y="53899"/>
                </a:lnTo>
                <a:lnTo>
                  <a:pt x="401682" y="76555"/>
                </a:lnTo>
                <a:lnTo>
                  <a:pt x="351757" y="102758"/>
                </a:lnTo>
                <a:lnTo>
                  <a:pt x="304330" y="132331"/>
                </a:lnTo>
                <a:lnTo>
                  <a:pt x="259594" y="165098"/>
                </a:lnTo>
                <a:lnTo>
                  <a:pt x="217741" y="200882"/>
                </a:lnTo>
                <a:lnTo>
                  <a:pt x="178962" y="239506"/>
                </a:lnTo>
                <a:lnTo>
                  <a:pt x="143451" y="280793"/>
                </a:lnTo>
                <a:lnTo>
                  <a:pt x="111397" y="324568"/>
                </a:lnTo>
                <a:lnTo>
                  <a:pt x="82995" y="370654"/>
                </a:lnTo>
                <a:lnTo>
                  <a:pt x="58435" y="418873"/>
                </a:lnTo>
                <a:lnTo>
                  <a:pt x="37911" y="469050"/>
                </a:lnTo>
                <a:lnTo>
                  <a:pt x="21612" y="521008"/>
                </a:lnTo>
                <a:lnTo>
                  <a:pt x="9733" y="574570"/>
                </a:lnTo>
                <a:lnTo>
                  <a:pt x="2465" y="629559"/>
                </a:lnTo>
                <a:lnTo>
                  <a:pt x="0" y="685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66104" y="4565903"/>
            <a:ext cx="1498854" cy="1384554"/>
          </a:xfrm>
          <a:custGeom>
            <a:avLst/>
            <a:gdLst/>
            <a:ahLst/>
            <a:cxnLst/>
            <a:rect l="l" t="t" r="r" b="b"/>
            <a:pathLst>
              <a:path w="1498853" h="1384553">
                <a:moveTo>
                  <a:pt x="1498854" y="691896"/>
                </a:moveTo>
                <a:lnTo>
                  <a:pt x="1498854" y="688848"/>
                </a:lnTo>
                <a:lnTo>
                  <a:pt x="1498715" y="688709"/>
                </a:lnTo>
                <a:lnTo>
                  <a:pt x="1495806" y="685800"/>
                </a:lnTo>
                <a:lnTo>
                  <a:pt x="1498854" y="691896"/>
                </a:lnTo>
                <a:close/>
              </a:path>
              <a:path w="1498853" h="1384553">
                <a:moveTo>
                  <a:pt x="1485900" y="691896"/>
                </a:moveTo>
                <a:lnTo>
                  <a:pt x="1491996" y="685800"/>
                </a:lnTo>
                <a:lnTo>
                  <a:pt x="1485900" y="675132"/>
                </a:lnTo>
                <a:lnTo>
                  <a:pt x="1485900" y="691896"/>
                </a:lnTo>
                <a:close/>
              </a:path>
              <a:path w="1498853" h="1384553">
                <a:moveTo>
                  <a:pt x="1498854" y="692658"/>
                </a:moveTo>
                <a:lnTo>
                  <a:pt x="1498854" y="691896"/>
                </a:lnTo>
                <a:lnTo>
                  <a:pt x="1491996" y="698754"/>
                </a:lnTo>
                <a:lnTo>
                  <a:pt x="1495901" y="751263"/>
                </a:lnTo>
                <a:lnTo>
                  <a:pt x="1498854" y="692658"/>
                </a:lnTo>
                <a:close/>
              </a:path>
              <a:path w="1498853" h="1384553">
                <a:moveTo>
                  <a:pt x="745998" y="1384554"/>
                </a:moveTo>
                <a:lnTo>
                  <a:pt x="749046" y="1384554"/>
                </a:lnTo>
                <a:lnTo>
                  <a:pt x="742950" y="1378458"/>
                </a:lnTo>
                <a:lnTo>
                  <a:pt x="742950" y="1374648"/>
                </a:lnTo>
                <a:lnTo>
                  <a:pt x="745998" y="1371600"/>
                </a:lnTo>
                <a:lnTo>
                  <a:pt x="729996" y="1371600"/>
                </a:lnTo>
                <a:lnTo>
                  <a:pt x="674952" y="1368543"/>
                </a:lnTo>
                <a:lnTo>
                  <a:pt x="620619" y="1361611"/>
                </a:lnTo>
                <a:lnTo>
                  <a:pt x="563750" y="1363146"/>
                </a:lnTo>
                <a:lnTo>
                  <a:pt x="618228" y="1374112"/>
                </a:lnTo>
                <a:lnTo>
                  <a:pt x="673714" y="1381286"/>
                </a:lnTo>
                <a:lnTo>
                  <a:pt x="742950" y="1381506"/>
                </a:lnTo>
                <a:lnTo>
                  <a:pt x="745998" y="1384554"/>
                </a:lnTo>
                <a:close/>
              </a:path>
              <a:path w="1498853" h="1384553">
                <a:moveTo>
                  <a:pt x="755904" y="1381506"/>
                </a:moveTo>
                <a:lnTo>
                  <a:pt x="752856" y="1384554"/>
                </a:lnTo>
                <a:lnTo>
                  <a:pt x="768858" y="1384554"/>
                </a:lnTo>
                <a:lnTo>
                  <a:pt x="826046" y="1381238"/>
                </a:lnTo>
                <a:lnTo>
                  <a:pt x="755904" y="1378458"/>
                </a:lnTo>
                <a:lnTo>
                  <a:pt x="749046" y="1384554"/>
                </a:lnTo>
                <a:lnTo>
                  <a:pt x="752856" y="1384554"/>
                </a:lnTo>
                <a:lnTo>
                  <a:pt x="755904" y="1381506"/>
                </a:lnTo>
                <a:close/>
              </a:path>
              <a:path w="1498853" h="1384553">
                <a:moveTo>
                  <a:pt x="755904" y="1374648"/>
                </a:moveTo>
                <a:lnTo>
                  <a:pt x="749046" y="1384554"/>
                </a:lnTo>
                <a:lnTo>
                  <a:pt x="755904" y="1378458"/>
                </a:lnTo>
                <a:lnTo>
                  <a:pt x="826046" y="1381238"/>
                </a:lnTo>
                <a:lnTo>
                  <a:pt x="882410" y="1373865"/>
                </a:lnTo>
                <a:lnTo>
                  <a:pt x="755904" y="1374648"/>
                </a:lnTo>
                <a:close/>
              </a:path>
              <a:path w="1498853" h="1384553">
                <a:moveTo>
                  <a:pt x="742950" y="1381506"/>
                </a:moveTo>
                <a:lnTo>
                  <a:pt x="673714" y="1381286"/>
                </a:lnTo>
                <a:lnTo>
                  <a:pt x="729996" y="1384554"/>
                </a:lnTo>
                <a:lnTo>
                  <a:pt x="745998" y="1384554"/>
                </a:lnTo>
                <a:lnTo>
                  <a:pt x="742950" y="1381506"/>
                </a:lnTo>
                <a:close/>
              </a:path>
              <a:path w="1498853" h="1384553">
                <a:moveTo>
                  <a:pt x="569766" y="33042"/>
                </a:moveTo>
                <a:lnTo>
                  <a:pt x="622335" y="22699"/>
                </a:lnTo>
                <a:lnTo>
                  <a:pt x="675813" y="15967"/>
                </a:lnTo>
                <a:lnTo>
                  <a:pt x="729996" y="12954"/>
                </a:lnTo>
                <a:lnTo>
                  <a:pt x="768858" y="12954"/>
                </a:lnTo>
                <a:lnTo>
                  <a:pt x="823086" y="16007"/>
                </a:lnTo>
                <a:lnTo>
                  <a:pt x="876603" y="22777"/>
                </a:lnTo>
                <a:lnTo>
                  <a:pt x="929206" y="33155"/>
                </a:lnTo>
                <a:lnTo>
                  <a:pt x="980689" y="47034"/>
                </a:lnTo>
                <a:lnTo>
                  <a:pt x="1030847" y="64306"/>
                </a:lnTo>
                <a:lnTo>
                  <a:pt x="1079476" y="84865"/>
                </a:lnTo>
                <a:lnTo>
                  <a:pt x="1126371" y="108603"/>
                </a:lnTo>
                <a:lnTo>
                  <a:pt x="1171328" y="135412"/>
                </a:lnTo>
                <a:lnTo>
                  <a:pt x="1214142" y="165185"/>
                </a:lnTo>
                <a:lnTo>
                  <a:pt x="1254609" y="197815"/>
                </a:lnTo>
                <a:lnTo>
                  <a:pt x="1292523" y="233194"/>
                </a:lnTo>
                <a:lnTo>
                  <a:pt x="1327680" y="271215"/>
                </a:lnTo>
                <a:lnTo>
                  <a:pt x="1359876" y="311770"/>
                </a:lnTo>
                <a:lnTo>
                  <a:pt x="1388906" y="354753"/>
                </a:lnTo>
                <a:lnTo>
                  <a:pt x="1414565" y="400055"/>
                </a:lnTo>
                <a:lnTo>
                  <a:pt x="1436649" y="447570"/>
                </a:lnTo>
                <a:lnTo>
                  <a:pt x="1454952" y="497190"/>
                </a:lnTo>
                <a:lnTo>
                  <a:pt x="1469272" y="548807"/>
                </a:lnTo>
                <a:lnTo>
                  <a:pt x="1479401" y="602315"/>
                </a:lnTo>
                <a:lnTo>
                  <a:pt x="1485138" y="657606"/>
                </a:lnTo>
                <a:lnTo>
                  <a:pt x="1485900" y="675132"/>
                </a:lnTo>
                <a:lnTo>
                  <a:pt x="1491996" y="685800"/>
                </a:lnTo>
                <a:lnTo>
                  <a:pt x="1485900" y="691896"/>
                </a:lnTo>
                <a:lnTo>
                  <a:pt x="1485900" y="692658"/>
                </a:lnTo>
                <a:lnTo>
                  <a:pt x="1483032" y="750289"/>
                </a:lnTo>
                <a:lnTo>
                  <a:pt x="1475345" y="806179"/>
                </a:lnTo>
                <a:lnTo>
                  <a:pt x="1463061" y="860203"/>
                </a:lnTo>
                <a:lnTo>
                  <a:pt x="1446406" y="912234"/>
                </a:lnTo>
                <a:lnTo>
                  <a:pt x="1425603" y="962148"/>
                </a:lnTo>
                <a:lnTo>
                  <a:pt x="1400875" y="1009820"/>
                </a:lnTo>
                <a:lnTo>
                  <a:pt x="1372448" y="1055124"/>
                </a:lnTo>
                <a:lnTo>
                  <a:pt x="1340545" y="1097934"/>
                </a:lnTo>
                <a:lnTo>
                  <a:pt x="1305389" y="1138126"/>
                </a:lnTo>
                <a:lnTo>
                  <a:pt x="1267205" y="1175575"/>
                </a:lnTo>
                <a:lnTo>
                  <a:pt x="1226218" y="1210155"/>
                </a:lnTo>
                <a:lnTo>
                  <a:pt x="1182650" y="1241740"/>
                </a:lnTo>
                <a:lnTo>
                  <a:pt x="1136726" y="1270206"/>
                </a:lnTo>
                <a:lnTo>
                  <a:pt x="1088669" y="1295427"/>
                </a:lnTo>
                <a:lnTo>
                  <a:pt x="1038704" y="1317278"/>
                </a:lnTo>
                <a:lnTo>
                  <a:pt x="987055" y="1335634"/>
                </a:lnTo>
                <a:lnTo>
                  <a:pt x="933946" y="1350370"/>
                </a:lnTo>
                <a:lnTo>
                  <a:pt x="879600" y="1361359"/>
                </a:lnTo>
                <a:lnTo>
                  <a:pt x="824242" y="1368478"/>
                </a:lnTo>
                <a:lnTo>
                  <a:pt x="768096" y="1371600"/>
                </a:lnTo>
                <a:lnTo>
                  <a:pt x="745998" y="1371600"/>
                </a:lnTo>
                <a:lnTo>
                  <a:pt x="742950" y="1374648"/>
                </a:lnTo>
                <a:lnTo>
                  <a:pt x="742950" y="1378458"/>
                </a:lnTo>
                <a:lnTo>
                  <a:pt x="749046" y="1384554"/>
                </a:lnTo>
                <a:lnTo>
                  <a:pt x="755904" y="1374648"/>
                </a:lnTo>
                <a:lnTo>
                  <a:pt x="882410" y="1373865"/>
                </a:lnTo>
                <a:lnTo>
                  <a:pt x="937725" y="1362562"/>
                </a:lnTo>
                <a:lnTo>
                  <a:pt x="991764" y="1347456"/>
                </a:lnTo>
                <a:lnTo>
                  <a:pt x="1044302" y="1328674"/>
                </a:lnTo>
                <a:lnTo>
                  <a:pt x="1095114" y="1306346"/>
                </a:lnTo>
                <a:lnTo>
                  <a:pt x="1143973" y="1280597"/>
                </a:lnTo>
                <a:lnTo>
                  <a:pt x="1190655" y="1251555"/>
                </a:lnTo>
                <a:lnTo>
                  <a:pt x="1234933" y="1219349"/>
                </a:lnTo>
                <a:lnTo>
                  <a:pt x="1276583" y="1184105"/>
                </a:lnTo>
                <a:lnTo>
                  <a:pt x="1315378" y="1145951"/>
                </a:lnTo>
                <a:lnTo>
                  <a:pt x="1351093" y="1105014"/>
                </a:lnTo>
                <a:lnTo>
                  <a:pt x="1383502" y="1061423"/>
                </a:lnTo>
                <a:lnTo>
                  <a:pt x="1412379" y="1015304"/>
                </a:lnTo>
                <a:lnTo>
                  <a:pt x="1437500" y="966785"/>
                </a:lnTo>
                <a:lnTo>
                  <a:pt x="1458638" y="915994"/>
                </a:lnTo>
                <a:lnTo>
                  <a:pt x="1475568" y="863058"/>
                </a:lnTo>
                <a:lnTo>
                  <a:pt x="1488065" y="808105"/>
                </a:lnTo>
                <a:lnTo>
                  <a:pt x="1495901" y="751263"/>
                </a:lnTo>
                <a:lnTo>
                  <a:pt x="1491996" y="698754"/>
                </a:lnTo>
                <a:lnTo>
                  <a:pt x="1485900" y="695706"/>
                </a:lnTo>
                <a:lnTo>
                  <a:pt x="1488948" y="698754"/>
                </a:lnTo>
                <a:lnTo>
                  <a:pt x="1485900" y="695706"/>
                </a:lnTo>
                <a:lnTo>
                  <a:pt x="1491996" y="698754"/>
                </a:lnTo>
                <a:lnTo>
                  <a:pt x="1498854" y="691896"/>
                </a:lnTo>
                <a:lnTo>
                  <a:pt x="1495806" y="685800"/>
                </a:lnTo>
                <a:lnTo>
                  <a:pt x="1498715" y="688709"/>
                </a:lnTo>
                <a:lnTo>
                  <a:pt x="1491752" y="600618"/>
                </a:lnTo>
                <a:lnTo>
                  <a:pt x="1481641" y="546182"/>
                </a:lnTo>
                <a:lnTo>
                  <a:pt x="1467213" y="493649"/>
                </a:lnTo>
                <a:lnTo>
                  <a:pt x="1448681" y="443129"/>
                </a:lnTo>
                <a:lnTo>
                  <a:pt x="1426259" y="394735"/>
                </a:lnTo>
                <a:lnTo>
                  <a:pt x="1400162" y="348578"/>
                </a:lnTo>
                <a:lnTo>
                  <a:pt x="1370604" y="304771"/>
                </a:lnTo>
                <a:lnTo>
                  <a:pt x="1337799" y="263425"/>
                </a:lnTo>
                <a:lnTo>
                  <a:pt x="1301961" y="224653"/>
                </a:lnTo>
                <a:lnTo>
                  <a:pt x="1263305" y="188566"/>
                </a:lnTo>
                <a:lnTo>
                  <a:pt x="1222045" y="155276"/>
                </a:lnTo>
                <a:lnTo>
                  <a:pt x="1178394" y="124895"/>
                </a:lnTo>
                <a:lnTo>
                  <a:pt x="1132568" y="97535"/>
                </a:lnTo>
                <a:lnTo>
                  <a:pt x="1084780" y="73308"/>
                </a:lnTo>
                <a:lnTo>
                  <a:pt x="1035245" y="52325"/>
                </a:lnTo>
                <a:lnTo>
                  <a:pt x="984177" y="34699"/>
                </a:lnTo>
                <a:lnTo>
                  <a:pt x="931790" y="20542"/>
                </a:lnTo>
                <a:lnTo>
                  <a:pt x="878298" y="9965"/>
                </a:lnTo>
                <a:lnTo>
                  <a:pt x="823916" y="3080"/>
                </a:lnTo>
                <a:lnTo>
                  <a:pt x="768858" y="0"/>
                </a:lnTo>
                <a:lnTo>
                  <a:pt x="729996" y="0"/>
                </a:lnTo>
                <a:lnTo>
                  <a:pt x="674757" y="3122"/>
                </a:lnTo>
                <a:lnTo>
                  <a:pt x="620249" y="10040"/>
                </a:lnTo>
                <a:lnTo>
                  <a:pt x="566679" y="20641"/>
                </a:lnTo>
                <a:lnTo>
                  <a:pt x="514254" y="34814"/>
                </a:lnTo>
                <a:lnTo>
                  <a:pt x="463184" y="52448"/>
                </a:lnTo>
                <a:lnTo>
                  <a:pt x="413674" y="73433"/>
                </a:lnTo>
                <a:lnTo>
                  <a:pt x="365933" y="97658"/>
                </a:lnTo>
                <a:lnTo>
                  <a:pt x="320169" y="125010"/>
                </a:lnTo>
                <a:lnTo>
                  <a:pt x="276589" y="155380"/>
                </a:lnTo>
                <a:lnTo>
                  <a:pt x="235400" y="188656"/>
                </a:lnTo>
                <a:lnTo>
                  <a:pt x="196812" y="224728"/>
                </a:lnTo>
                <a:lnTo>
                  <a:pt x="161030" y="263484"/>
                </a:lnTo>
                <a:lnTo>
                  <a:pt x="128264" y="304813"/>
                </a:lnTo>
                <a:lnTo>
                  <a:pt x="98720" y="348604"/>
                </a:lnTo>
                <a:lnTo>
                  <a:pt x="72606" y="394747"/>
                </a:lnTo>
                <a:lnTo>
                  <a:pt x="50131" y="443130"/>
                </a:lnTo>
                <a:lnTo>
                  <a:pt x="31501" y="493642"/>
                </a:lnTo>
                <a:lnTo>
                  <a:pt x="16924" y="546172"/>
                </a:lnTo>
                <a:lnTo>
                  <a:pt x="6608" y="600610"/>
                </a:lnTo>
                <a:lnTo>
                  <a:pt x="761" y="656844"/>
                </a:lnTo>
                <a:lnTo>
                  <a:pt x="0" y="674370"/>
                </a:lnTo>
                <a:lnTo>
                  <a:pt x="0" y="710184"/>
                </a:lnTo>
                <a:lnTo>
                  <a:pt x="4486" y="767683"/>
                </a:lnTo>
                <a:lnTo>
                  <a:pt x="13629" y="823382"/>
                </a:lnTo>
                <a:lnTo>
                  <a:pt x="27216" y="877163"/>
                </a:lnTo>
                <a:lnTo>
                  <a:pt x="45031" y="928908"/>
                </a:lnTo>
                <a:lnTo>
                  <a:pt x="66859" y="978501"/>
                </a:lnTo>
                <a:lnTo>
                  <a:pt x="92486" y="1025825"/>
                </a:lnTo>
                <a:lnTo>
                  <a:pt x="121698" y="1070762"/>
                </a:lnTo>
                <a:lnTo>
                  <a:pt x="154280" y="1113196"/>
                </a:lnTo>
                <a:lnTo>
                  <a:pt x="190017" y="1153010"/>
                </a:lnTo>
                <a:lnTo>
                  <a:pt x="228695" y="1190086"/>
                </a:lnTo>
                <a:lnTo>
                  <a:pt x="270098" y="1224308"/>
                </a:lnTo>
                <a:lnTo>
                  <a:pt x="314014" y="1255559"/>
                </a:lnTo>
                <a:lnTo>
                  <a:pt x="360226" y="1283721"/>
                </a:lnTo>
                <a:lnTo>
                  <a:pt x="408520" y="1308678"/>
                </a:lnTo>
                <a:lnTo>
                  <a:pt x="458682" y="1330313"/>
                </a:lnTo>
                <a:lnTo>
                  <a:pt x="510497" y="1348508"/>
                </a:lnTo>
                <a:lnTo>
                  <a:pt x="563750" y="1363146"/>
                </a:lnTo>
                <a:lnTo>
                  <a:pt x="620619" y="1361611"/>
                </a:lnTo>
                <a:lnTo>
                  <a:pt x="567213" y="1350921"/>
                </a:lnTo>
                <a:lnTo>
                  <a:pt x="514953" y="1336593"/>
                </a:lnTo>
                <a:lnTo>
                  <a:pt x="464058" y="1318744"/>
                </a:lnTo>
                <a:lnTo>
                  <a:pt x="414746" y="1297494"/>
                </a:lnTo>
                <a:lnTo>
                  <a:pt x="367236" y="1272963"/>
                </a:lnTo>
                <a:lnTo>
                  <a:pt x="321746" y="1245267"/>
                </a:lnTo>
                <a:lnTo>
                  <a:pt x="278495" y="1214527"/>
                </a:lnTo>
                <a:lnTo>
                  <a:pt x="237701" y="1180861"/>
                </a:lnTo>
                <a:lnTo>
                  <a:pt x="199582" y="1144389"/>
                </a:lnTo>
                <a:lnTo>
                  <a:pt x="164357" y="1105227"/>
                </a:lnTo>
                <a:lnTo>
                  <a:pt x="132244" y="1063497"/>
                </a:lnTo>
                <a:lnTo>
                  <a:pt x="103463" y="1019316"/>
                </a:lnTo>
                <a:lnTo>
                  <a:pt x="78230" y="972803"/>
                </a:lnTo>
                <a:lnTo>
                  <a:pt x="56765" y="924078"/>
                </a:lnTo>
                <a:lnTo>
                  <a:pt x="39287" y="873258"/>
                </a:lnTo>
                <a:lnTo>
                  <a:pt x="26013" y="820463"/>
                </a:lnTo>
                <a:lnTo>
                  <a:pt x="17163" y="765811"/>
                </a:lnTo>
                <a:lnTo>
                  <a:pt x="12954" y="709422"/>
                </a:lnTo>
                <a:lnTo>
                  <a:pt x="12954" y="674370"/>
                </a:lnTo>
                <a:lnTo>
                  <a:pt x="19481" y="601615"/>
                </a:lnTo>
                <a:lnTo>
                  <a:pt x="29640" y="548164"/>
                </a:lnTo>
                <a:lnTo>
                  <a:pt x="43986" y="496599"/>
                </a:lnTo>
                <a:lnTo>
                  <a:pt x="62314" y="447026"/>
                </a:lnTo>
                <a:lnTo>
                  <a:pt x="84420" y="399555"/>
                </a:lnTo>
                <a:lnTo>
                  <a:pt x="110099" y="354293"/>
                </a:lnTo>
                <a:lnTo>
                  <a:pt x="139146" y="311348"/>
                </a:lnTo>
                <a:lnTo>
                  <a:pt x="171356" y="270827"/>
                </a:lnTo>
                <a:lnTo>
                  <a:pt x="206523" y="232839"/>
                </a:lnTo>
                <a:lnTo>
                  <a:pt x="244444" y="197491"/>
                </a:lnTo>
                <a:lnTo>
                  <a:pt x="284913" y="164891"/>
                </a:lnTo>
                <a:lnTo>
                  <a:pt x="327726" y="135147"/>
                </a:lnTo>
                <a:lnTo>
                  <a:pt x="372677" y="108367"/>
                </a:lnTo>
                <a:lnTo>
                  <a:pt x="419561" y="84659"/>
                </a:lnTo>
                <a:lnTo>
                  <a:pt x="468174" y="64130"/>
                </a:lnTo>
                <a:lnTo>
                  <a:pt x="518311" y="46889"/>
                </a:lnTo>
                <a:lnTo>
                  <a:pt x="569766" y="330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49729" y="2204466"/>
            <a:ext cx="4213860" cy="1383030"/>
          </a:xfrm>
          <a:custGeom>
            <a:avLst/>
            <a:gdLst/>
            <a:ahLst/>
            <a:cxnLst/>
            <a:rect l="l" t="t" r="r" b="b"/>
            <a:pathLst>
              <a:path w="4213860" h="1383030">
                <a:moveTo>
                  <a:pt x="0" y="1371600"/>
                </a:moveTo>
                <a:lnTo>
                  <a:pt x="3810" y="1383030"/>
                </a:lnTo>
                <a:lnTo>
                  <a:pt x="4213860" y="11429"/>
                </a:lnTo>
                <a:lnTo>
                  <a:pt x="421005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48205" y="4338066"/>
            <a:ext cx="4050792" cy="2145029"/>
          </a:xfrm>
          <a:custGeom>
            <a:avLst/>
            <a:gdLst/>
            <a:ahLst/>
            <a:cxnLst/>
            <a:rect l="l" t="t" r="r" b="b"/>
            <a:pathLst>
              <a:path w="4050792" h="2145029">
                <a:moveTo>
                  <a:pt x="6095" y="0"/>
                </a:moveTo>
                <a:lnTo>
                  <a:pt x="0" y="11430"/>
                </a:lnTo>
                <a:lnTo>
                  <a:pt x="4045457" y="2145029"/>
                </a:lnTo>
                <a:lnTo>
                  <a:pt x="4050792" y="2133599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15211" y="3603484"/>
            <a:ext cx="273026" cy="86934"/>
          </a:xfrm>
          <a:custGeom>
            <a:avLst/>
            <a:gdLst/>
            <a:ahLst/>
            <a:cxnLst/>
            <a:rect l="l" t="t" r="r" b="b"/>
            <a:pathLst>
              <a:path w="273026" h="86934">
                <a:moveTo>
                  <a:pt x="201643" y="30806"/>
                </a:moveTo>
                <a:lnTo>
                  <a:pt x="224591" y="18848"/>
                </a:lnTo>
                <a:lnTo>
                  <a:pt x="248410" y="8553"/>
                </a:lnTo>
                <a:lnTo>
                  <a:pt x="273026" y="0"/>
                </a:lnTo>
                <a:lnTo>
                  <a:pt x="225576" y="4318"/>
                </a:lnTo>
                <a:lnTo>
                  <a:pt x="179118" y="28638"/>
                </a:lnTo>
                <a:lnTo>
                  <a:pt x="136064" y="59887"/>
                </a:lnTo>
                <a:lnTo>
                  <a:pt x="179642" y="44349"/>
                </a:lnTo>
                <a:lnTo>
                  <a:pt x="201643" y="30806"/>
                </a:lnTo>
                <a:close/>
              </a:path>
              <a:path w="273026" h="86934">
                <a:moveTo>
                  <a:pt x="63558" y="143173"/>
                </a:moveTo>
                <a:lnTo>
                  <a:pt x="35803" y="195207"/>
                </a:lnTo>
                <a:lnTo>
                  <a:pt x="14842" y="254167"/>
                </a:lnTo>
                <a:lnTo>
                  <a:pt x="1523" y="320053"/>
                </a:lnTo>
                <a:lnTo>
                  <a:pt x="0" y="339865"/>
                </a:lnTo>
                <a:lnTo>
                  <a:pt x="0" y="379489"/>
                </a:lnTo>
                <a:lnTo>
                  <a:pt x="3810" y="418351"/>
                </a:lnTo>
                <a:lnTo>
                  <a:pt x="21225" y="485106"/>
                </a:lnTo>
                <a:lnTo>
                  <a:pt x="46106" y="544071"/>
                </a:lnTo>
                <a:lnTo>
                  <a:pt x="77560" y="595321"/>
                </a:lnTo>
                <a:lnTo>
                  <a:pt x="114698" y="638931"/>
                </a:lnTo>
                <a:lnTo>
                  <a:pt x="156629" y="674976"/>
                </a:lnTo>
                <a:lnTo>
                  <a:pt x="202463" y="703531"/>
                </a:lnTo>
                <a:lnTo>
                  <a:pt x="251308" y="724671"/>
                </a:lnTo>
                <a:lnTo>
                  <a:pt x="302274" y="738471"/>
                </a:lnTo>
                <a:lnTo>
                  <a:pt x="354471" y="745007"/>
                </a:lnTo>
                <a:lnTo>
                  <a:pt x="407008" y="744354"/>
                </a:lnTo>
                <a:lnTo>
                  <a:pt x="458994" y="736585"/>
                </a:lnTo>
                <a:lnTo>
                  <a:pt x="509539" y="721778"/>
                </a:lnTo>
                <a:lnTo>
                  <a:pt x="557752" y="700006"/>
                </a:lnTo>
                <a:lnTo>
                  <a:pt x="602742" y="671346"/>
                </a:lnTo>
                <a:lnTo>
                  <a:pt x="643620" y="635871"/>
                </a:lnTo>
                <a:lnTo>
                  <a:pt x="679494" y="593657"/>
                </a:lnTo>
                <a:lnTo>
                  <a:pt x="709474" y="544780"/>
                </a:lnTo>
                <a:lnTo>
                  <a:pt x="732668" y="489313"/>
                </a:lnTo>
                <a:lnTo>
                  <a:pt x="748188" y="427333"/>
                </a:lnTo>
                <a:lnTo>
                  <a:pt x="755142" y="358915"/>
                </a:lnTo>
                <a:lnTo>
                  <a:pt x="755142" y="339103"/>
                </a:lnTo>
                <a:lnTo>
                  <a:pt x="740044" y="253423"/>
                </a:lnTo>
                <a:lnTo>
                  <a:pt x="718855" y="194499"/>
                </a:lnTo>
                <a:lnTo>
                  <a:pt x="690898" y="142517"/>
                </a:lnTo>
                <a:lnTo>
                  <a:pt x="657020" y="97477"/>
                </a:lnTo>
                <a:lnTo>
                  <a:pt x="618070" y="59377"/>
                </a:lnTo>
                <a:lnTo>
                  <a:pt x="574895" y="28218"/>
                </a:lnTo>
                <a:lnTo>
                  <a:pt x="528343" y="3996"/>
                </a:lnTo>
                <a:lnTo>
                  <a:pt x="479261" y="-13287"/>
                </a:lnTo>
                <a:lnTo>
                  <a:pt x="428497" y="-23634"/>
                </a:lnTo>
                <a:lnTo>
                  <a:pt x="376899" y="-27047"/>
                </a:lnTo>
                <a:lnTo>
                  <a:pt x="325314" y="-23524"/>
                </a:lnTo>
                <a:lnTo>
                  <a:pt x="274591" y="-13069"/>
                </a:lnTo>
                <a:lnTo>
                  <a:pt x="225576" y="4318"/>
                </a:lnTo>
                <a:lnTo>
                  <a:pt x="273026" y="0"/>
                </a:lnTo>
                <a:lnTo>
                  <a:pt x="298363" y="-6733"/>
                </a:lnTo>
                <a:lnTo>
                  <a:pt x="324346" y="-11568"/>
                </a:lnTo>
                <a:lnTo>
                  <a:pt x="350901" y="-14425"/>
                </a:lnTo>
                <a:lnTo>
                  <a:pt x="377952" y="-15226"/>
                </a:lnTo>
                <a:lnTo>
                  <a:pt x="396239" y="-15226"/>
                </a:lnTo>
                <a:lnTo>
                  <a:pt x="441089" y="-9921"/>
                </a:lnTo>
                <a:lnTo>
                  <a:pt x="466238" y="-4361"/>
                </a:lnTo>
                <a:lnTo>
                  <a:pt x="490676" y="2906"/>
                </a:lnTo>
                <a:lnTo>
                  <a:pt x="514346" y="11815"/>
                </a:lnTo>
                <a:lnTo>
                  <a:pt x="537188" y="22294"/>
                </a:lnTo>
                <a:lnTo>
                  <a:pt x="559144" y="34274"/>
                </a:lnTo>
                <a:lnTo>
                  <a:pt x="600164" y="62460"/>
                </a:lnTo>
                <a:lnTo>
                  <a:pt x="636936" y="95820"/>
                </a:lnTo>
                <a:lnTo>
                  <a:pt x="668992" y="133799"/>
                </a:lnTo>
                <a:lnTo>
                  <a:pt x="695861" y="175842"/>
                </a:lnTo>
                <a:lnTo>
                  <a:pt x="707205" y="198214"/>
                </a:lnTo>
                <a:lnTo>
                  <a:pt x="717076" y="221395"/>
                </a:lnTo>
                <a:lnTo>
                  <a:pt x="725416" y="245315"/>
                </a:lnTo>
                <a:lnTo>
                  <a:pt x="732166" y="269904"/>
                </a:lnTo>
                <a:lnTo>
                  <a:pt x="737268" y="295094"/>
                </a:lnTo>
                <a:lnTo>
                  <a:pt x="740664" y="320815"/>
                </a:lnTo>
                <a:lnTo>
                  <a:pt x="742950" y="359677"/>
                </a:lnTo>
                <a:lnTo>
                  <a:pt x="742188" y="378727"/>
                </a:lnTo>
                <a:lnTo>
                  <a:pt x="737248" y="423587"/>
                </a:lnTo>
                <a:lnTo>
                  <a:pt x="732128" y="448851"/>
                </a:lnTo>
                <a:lnTo>
                  <a:pt x="725361" y="473501"/>
                </a:lnTo>
                <a:lnTo>
                  <a:pt x="717005" y="497468"/>
                </a:lnTo>
                <a:lnTo>
                  <a:pt x="707118" y="520685"/>
                </a:lnTo>
                <a:lnTo>
                  <a:pt x="695757" y="543081"/>
                </a:lnTo>
                <a:lnTo>
                  <a:pt x="682982" y="564590"/>
                </a:lnTo>
                <a:lnTo>
                  <a:pt x="653418" y="604670"/>
                </a:lnTo>
                <a:lnTo>
                  <a:pt x="618890" y="640379"/>
                </a:lnTo>
                <a:lnTo>
                  <a:pt x="579862" y="671168"/>
                </a:lnTo>
                <a:lnTo>
                  <a:pt x="536799" y="696491"/>
                </a:lnTo>
                <a:lnTo>
                  <a:pt x="513898" y="706932"/>
                </a:lnTo>
                <a:lnTo>
                  <a:pt x="490163" y="715801"/>
                </a:lnTo>
                <a:lnTo>
                  <a:pt x="465651" y="723030"/>
                </a:lnTo>
                <a:lnTo>
                  <a:pt x="440420" y="728551"/>
                </a:lnTo>
                <a:lnTo>
                  <a:pt x="414528" y="732295"/>
                </a:lnTo>
                <a:lnTo>
                  <a:pt x="377190" y="733819"/>
                </a:lnTo>
                <a:lnTo>
                  <a:pt x="351140" y="732965"/>
                </a:lnTo>
                <a:lnTo>
                  <a:pt x="325540" y="730221"/>
                </a:lnTo>
                <a:lnTo>
                  <a:pt x="300458" y="725653"/>
                </a:lnTo>
                <a:lnTo>
                  <a:pt x="275963" y="719329"/>
                </a:lnTo>
                <a:lnTo>
                  <a:pt x="252123" y="711316"/>
                </a:lnTo>
                <a:lnTo>
                  <a:pt x="229006" y="701682"/>
                </a:lnTo>
                <a:lnTo>
                  <a:pt x="206682" y="690495"/>
                </a:lnTo>
                <a:lnTo>
                  <a:pt x="164686" y="663728"/>
                </a:lnTo>
                <a:lnTo>
                  <a:pt x="126683" y="631556"/>
                </a:lnTo>
                <a:lnTo>
                  <a:pt x="93223" y="594518"/>
                </a:lnTo>
                <a:lnTo>
                  <a:pt x="78368" y="574343"/>
                </a:lnTo>
                <a:lnTo>
                  <a:pt x="64854" y="553153"/>
                </a:lnTo>
                <a:lnTo>
                  <a:pt x="52751" y="531017"/>
                </a:lnTo>
                <a:lnTo>
                  <a:pt x="42126" y="508002"/>
                </a:lnTo>
                <a:lnTo>
                  <a:pt x="33049" y="484174"/>
                </a:lnTo>
                <a:lnTo>
                  <a:pt x="25588" y="459602"/>
                </a:lnTo>
                <a:lnTo>
                  <a:pt x="19812" y="434353"/>
                </a:lnTo>
                <a:lnTo>
                  <a:pt x="14478" y="397777"/>
                </a:lnTo>
                <a:lnTo>
                  <a:pt x="12192" y="358915"/>
                </a:lnTo>
                <a:lnTo>
                  <a:pt x="12954" y="339865"/>
                </a:lnTo>
                <a:lnTo>
                  <a:pt x="16763" y="301765"/>
                </a:lnTo>
                <a:lnTo>
                  <a:pt x="21554" y="275352"/>
                </a:lnTo>
                <a:lnTo>
                  <a:pt x="28192" y="249579"/>
                </a:lnTo>
                <a:lnTo>
                  <a:pt x="36602" y="224525"/>
                </a:lnTo>
                <a:lnTo>
                  <a:pt x="46708" y="200268"/>
                </a:lnTo>
                <a:lnTo>
                  <a:pt x="58437" y="176886"/>
                </a:lnTo>
                <a:lnTo>
                  <a:pt x="71712" y="154459"/>
                </a:lnTo>
                <a:lnTo>
                  <a:pt x="86458" y="133065"/>
                </a:lnTo>
                <a:lnTo>
                  <a:pt x="102602" y="112783"/>
                </a:lnTo>
                <a:lnTo>
                  <a:pt x="120067" y="93692"/>
                </a:lnTo>
                <a:lnTo>
                  <a:pt x="138779" y="75870"/>
                </a:lnTo>
                <a:lnTo>
                  <a:pt x="158662" y="59396"/>
                </a:lnTo>
                <a:lnTo>
                  <a:pt x="179642" y="44349"/>
                </a:lnTo>
                <a:lnTo>
                  <a:pt x="136064" y="59887"/>
                </a:lnTo>
                <a:lnTo>
                  <a:pt x="97261" y="98066"/>
                </a:lnTo>
                <a:lnTo>
                  <a:pt x="63558" y="143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4611" y="3271489"/>
            <a:ext cx="672846" cy="619946"/>
          </a:xfrm>
          <a:custGeom>
            <a:avLst/>
            <a:gdLst/>
            <a:ahLst/>
            <a:cxnLst/>
            <a:rect l="l" t="t" r="r" b="b"/>
            <a:pathLst>
              <a:path w="672846" h="619946">
                <a:moveTo>
                  <a:pt x="432968" y="25854"/>
                </a:moveTo>
                <a:lnTo>
                  <a:pt x="475140" y="40582"/>
                </a:lnTo>
                <a:lnTo>
                  <a:pt x="514885" y="60760"/>
                </a:lnTo>
                <a:lnTo>
                  <a:pt x="551443" y="86372"/>
                </a:lnTo>
                <a:lnTo>
                  <a:pt x="584057" y="117403"/>
                </a:lnTo>
                <a:lnTo>
                  <a:pt x="611968" y="153839"/>
                </a:lnTo>
                <a:lnTo>
                  <a:pt x="634416" y="195666"/>
                </a:lnTo>
                <a:lnTo>
                  <a:pt x="650643" y="242868"/>
                </a:lnTo>
                <a:lnTo>
                  <a:pt x="659892" y="295432"/>
                </a:lnTo>
                <a:lnTo>
                  <a:pt x="659892" y="325912"/>
                </a:lnTo>
                <a:lnTo>
                  <a:pt x="650862" y="377402"/>
                </a:lnTo>
                <a:lnTo>
                  <a:pt x="635053" y="423778"/>
                </a:lnTo>
                <a:lnTo>
                  <a:pt x="613187" y="465016"/>
                </a:lnTo>
                <a:lnTo>
                  <a:pt x="585990" y="501089"/>
                </a:lnTo>
                <a:lnTo>
                  <a:pt x="554183" y="531973"/>
                </a:lnTo>
                <a:lnTo>
                  <a:pt x="518491" y="557644"/>
                </a:lnTo>
                <a:lnTo>
                  <a:pt x="479637" y="578076"/>
                </a:lnTo>
                <a:lnTo>
                  <a:pt x="438345" y="593244"/>
                </a:lnTo>
                <a:lnTo>
                  <a:pt x="395337" y="603124"/>
                </a:lnTo>
                <a:lnTo>
                  <a:pt x="351339" y="607690"/>
                </a:lnTo>
                <a:lnTo>
                  <a:pt x="307072" y="606918"/>
                </a:lnTo>
                <a:lnTo>
                  <a:pt x="263261" y="600782"/>
                </a:lnTo>
                <a:lnTo>
                  <a:pt x="220630" y="589258"/>
                </a:lnTo>
                <a:lnTo>
                  <a:pt x="179901" y="572322"/>
                </a:lnTo>
                <a:lnTo>
                  <a:pt x="141798" y="549947"/>
                </a:lnTo>
                <a:lnTo>
                  <a:pt x="107045" y="522109"/>
                </a:lnTo>
                <a:lnTo>
                  <a:pt x="76366" y="488783"/>
                </a:lnTo>
                <a:lnTo>
                  <a:pt x="50483" y="449945"/>
                </a:lnTo>
                <a:lnTo>
                  <a:pt x="30120" y="405569"/>
                </a:lnTo>
                <a:lnTo>
                  <a:pt x="16002" y="355630"/>
                </a:lnTo>
                <a:lnTo>
                  <a:pt x="12954" y="325150"/>
                </a:lnTo>
                <a:lnTo>
                  <a:pt x="12192" y="309910"/>
                </a:lnTo>
                <a:lnTo>
                  <a:pt x="13715" y="279430"/>
                </a:lnTo>
                <a:lnTo>
                  <a:pt x="25841" y="227634"/>
                </a:lnTo>
                <a:lnTo>
                  <a:pt x="44643" y="181462"/>
                </a:lnTo>
                <a:lnTo>
                  <a:pt x="69363" y="140900"/>
                </a:lnTo>
                <a:lnTo>
                  <a:pt x="99242" y="105933"/>
                </a:lnTo>
                <a:lnTo>
                  <a:pt x="133522" y="76545"/>
                </a:lnTo>
                <a:lnTo>
                  <a:pt x="171444" y="52724"/>
                </a:lnTo>
                <a:lnTo>
                  <a:pt x="212249" y="34453"/>
                </a:lnTo>
                <a:lnTo>
                  <a:pt x="200822" y="25187"/>
                </a:lnTo>
                <a:lnTo>
                  <a:pt x="159385" y="44711"/>
                </a:lnTo>
                <a:lnTo>
                  <a:pt x="121000" y="69799"/>
                </a:lnTo>
                <a:lnTo>
                  <a:pt x="86429" y="100450"/>
                </a:lnTo>
                <a:lnTo>
                  <a:pt x="56433" y="136663"/>
                </a:lnTo>
                <a:lnTo>
                  <a:pt x="31776" y="178437"/>
                </a:lnTo>
                <a:lnTo>
                  <a:pt x="13219" y="225772"/>
                </a:lnTo>
                <a:lnTo>
                  <a:pt x="1523" y="278668"/>
                </a:lnTo>
                <a:lnTo>
                  <a:pt x="0" y="294670"/>
                </a:lnTo>
                <a:lnTo>
                  <a:pt x="0" y="326674"/>
                </a:lnTo>
                <a:lnTo>
                  <a:pt x="3810" y="357916"/>
                </a:lnTo>
                <a:lnTo>
                  <a:pt x="18859" y="411066"/>
                </a:lnTo>
                <a:lnTo>
                  <a:pt x="40615" y="458104"/>
                </a:lnTo>
                <a:lnTo>
                  <a:pt x="68282" y="499075"/>
                </a:lnTo>
                <a:lnTo>
                  <a:pt x="101065" y="534022"/>
                </a:lnTo>
                <a:lnTo>
                  <a:pt x="138170" y="562990"/>
                </a:lnTo>
                <a:lnTo>
                  <a:pt x="178801" y="586022"/>
                </a:lnTo>
                <a:lnTo>
                  <a:pt x="222164" y="603163"/>
                </a:lnTo>
                <a:lnTo>
                  <a:pt x="267465" y="614456"/>
                </a:lnTo>
                <a:lnTo>
                  <a:pt x="313907" y="619946"/>
                </a:lnTo>
                <a:lnTo>
                  <a:pt x="360697" y="619677"/>
                </a:lnTo>
                <a:lnTo>
                  <a:pt x="407039" y="613692"/>
                </a:lnTo>
                <a:lnTo>
                  <a:pt x="452140" y="602037"/>
                </a:lnTo>
                <a:lnTo>
                  <a:pt x="495203" y="584754"/>
                </a:lnTo>
                <a:lnTo>
                  <a:pt x="535435" y="561888"/>
                </a:lnTo>
                <a:lnTo>
                  <a:pt x="572039" y="533482"/>
                </a:lnTo>
                <a:lnTo>
                  <a:pt x="604223" y="499582"/>
                </a:lnTo>
                <a:lnTo>
                  <a:pt x="631190" y="460230"/>
                </a:lnTo>
                <a:lnTo>
                  <a:pt x="652146" y="415472"/>
                </a:lnTo>
                <a:lnTo>
                  <a:pt x="666296" y="365350"/>
                </a:lnTo>
                <a:lnTo>
                  <a:pt x="672846" y="309910"/>
                </a:lnTo>
                <a:lnTo>
                  <a:pt x="672084" y="293908"/>
                </a:lnTo>
                <a:lnTo>
                  <a:pt x="658783" y="225052"/>
                </a:lnTo>
                <a:lnTo>
                  <a:pt x="640152" y="177770"/>
                </a:lnTo>
                <a:lnTo>
                  <a:pt x="615431" y="136058"/>
                </a:lnTo>
                <a:lnTo>
                  <a:pt x="585380" y="99916"/>
                </a:lnTo>
                <a:lnTo>
                  <a:pt x="550762" y="69343"/>
                </a:lnTo>
                <a:lnTo>
                  <a:pt x="512338" y="44339"/>
                </a:lnTo>
                <a:lnTo>
                  <a:pt x="432968" y="25854"/>
                </a:lnTo>
                <a:close/>
              </a:path>
              <a:path w="672846" h="619946">
                <a:moveTo>
                  <a:pt x="212249" y="34453"/>
                </a:moveTo>
                <a:lnTo>
                  <a:pt x="255178" y="21719"/>
                </a:lnTo>
                <a:lnTo>
                  <a:pt x="299473" y="14506"/>
                </a:lnTo>
                <a:lnTo>
                  <a:pt x="344376" y="12801"/>
                </a:lnTo>
                <a:lnTo>
                  <a:pt x="389127" y="16588"/>
                </a:lnTo>
                <a:lnTo>
                  <a:pt x="432968" y="25854"/>
                </a:lnTo>
                <a:lnTo>
                  <a:pt x="512338" y="44339"/>
                </a:lnTo>
                <a:lnTo>
                  <a:pt x="470871" y="24904"/>
                </a:lnTo>
                <a:lnTo>
                  <a:pt x="427122" y="11036"/>
                </a:lnTo>
                <a:lnTo>
                  <a:pt x="381853" y="2734"/>
                </a:lnTo>
                <a:lnTo>
                  <a:pt x="335827" y="0"/>
                </a:lnTo>
                <a:lnTo>
                  <a:pt x="289805" y="2830"/>
                </a:lnTo>
                <a:lnTo>
                  <a:pt x="244550" y="11226"/>
                </a:lnTo>
                <a:lnTo>
                  <a:pt x="200822" y="25187"/>
                </a:lnTo>
                <a:lnTo>
                  <a:pt x="212249" y="34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6907" y="4210559"/>
            <a:ext cx="277745" cy="50205"/>
          </a:xfrm>
          <a:custGeom>
            <a:avLst/>
            <a:gdLst/>
            <a:ahLst/>
            <a:cxnLst/>
            <a:rect l="l" t="t" r="r" b="b"/>
            <a:pathLst>
              <a:path w="277745" h="50205">
                <a:moveTo>
                  <a:pt x="253752" y="7158"/>
                </a:moveTo>
                <a:lnTo>
                  <a:pt x="277745" y="0"/>
                </a:lnTo>
                <a:lnTo>
                  <a:pt x="226096" y="3554"/>
                </a:lnTo>
                <a:lnTo>
                  <a:pt x="179647" y="25482"/>
                </a:lnTo>
                <a:lnTo>
                  <a:pt x="230362" y="15826"/>
                </a:lnTo>
                <a:lnTo>
                  <a:pt x="253752" y="7158"/>
                </a:lnTo>
                <a:close/>
              </a:path>
              <a:path w="277745" h="50205">
                <a:moveTo>
                  <a:pt x="107746" y="97198"/>
                </a:moveTo>
                <a:lnTo>
                  <a:pt x="125622" y="80349"/>
                </a:lnTo>
                <a:lnTo>
                  <a:pt x="144641" y="64760"/>
                </a:lnTo>
                <a:lnTo>
                  <a:pt x="164715" y="50471"/>
                </a:lnTo>
                <a:lnTo>
                  <a:pt x="185754" y="37525"/>
                </a:lnTo>
                <a:lnTo>
                  <a:pt x="207666" y="25962"/>
                </a:lnTo>
                <a:lnTo>
                  <a:pt x="230362" y="15826"/>
                </a:lnTo>
                <a:lnTo>
                  <a:pt x="179647" y="25482"/>
                </a:lnTo>
                <a:lnTo>
                  <a:pt x="136580" y="53661"/>
                </a:lnTo>
                <a:lnTo>
                  <a:pt x="97739" y="88089"/>
                </a:lnTo>
                <a:lnTo>
                  <a:pt x="63969" y="128767"/>
                </a:lnTo>
                <a:lnTo>
                  <a:pt x="36114" y="175692"/>
                </a:lnTo>
                <a:lnTo>
                  <a:pt x="15017" y="228866"/>
                </a:lnTo>
                <a:lnTo>
                  <a:pt x="1523" y="288288"/>
                </a:lnTo>
                <a:lnTo>
                  <a:pt x="0" y="305814"/>
                </a:lnTo>
                <a:lnTo>
                  <a:pt x="0" y="341628"/>
                </a:lnTo>
                <a:lnTo>
                  <a:pt x="4572" y="377442"/>
                </a:lnTo>
                <a:lnTo>
                  <a:pt x="14620" y="420218"/>
                </a:lnTo>
                <a:lnTo>
                  <a:pt x="23510" y="445203"/>
                </a:lnTo>
                <a:lnTo>
                  <a:pt x="34194" y="469120"/>
                </a:lnTo>
                <a:lnTo>
                  <a:pt x="46575" y="491927"/>
                </a:lnTo>
                <a:lnTo>
                  <a:pt x="60558" y="513584"/>
                </a:lnTo>
                <a:lnTo>
                  <a:pt x="76045" y="534049"/>
                </a:lnTo>
                <a:lnTo>
                  <a:pt x="92941" y="553280"/>
                </a:lnTo>
                <a:lnTo>
                  <a:pt x="111149" y="571238"/>
                </a:lnTo>
                <a:lnTo>
                  <a:pt x="130574" y="587880"/>
                </a:lnTo>
                <a:lnTo>
                  <a:pt x="151118" y="603165"/>
                </a:lnTo>
                <a:lnTo>
                  <a:pt x="172687" y="617053"/>
                </a:lnTo>
                <a:lnTo>
                  <a:pt x="195183" y="629501"/>
                </a:lnTo>
                <a:lnTo>
                  <a:pt x="218511" y="640469"/>
                </a:lnTo>
                <a:lnTo>
                  <a:pt x="242573" y="649916"/>
                </a:lnTo>
                <a:lnTo>
                  <a:pt x="267275" y="657800"/>
                </a:lnTo>
                <a:lnTo>
                  <a:pt x="292520" y="664079"/>
                </a:lnTo>
                <a:lnTo>
                  <a:pt x="318211" y="668714"/>
                </a:lnTo>
                <a:lnTo>
                  <a:pt x="344252" y="671663"/>
                </a:lnTo>
                <a:lnTo>
                  <a:pt x="370548" y="672884"/>
                </a:lnTo>
                <a:lnTo>
                  <a:pt x="397002" y="672336"/>
                </a:lnTo>
                <a:lnTo>
                  <a:pt x="435102" y="669288"/>
                </a:lnTo>
                <a:lnTo>
                  <a:pt x="460242" y="664836"/>
                </a:lnTo>
                <a:lnTo>
                  <a:pt x="484869" y="658870"/>
                </a:lnTo>
                <a:lnTo>
                  <a:pt x="532283" y="642567"/>
                </a:lnTo>
                <a:lnTo>
                  <a:pt x="576745" y="620723"/>
                </a:lnTo>
                <a:lnTo>
                  <a:pt x="617658" y="593684"/>
                </a:lnTo>
                <a:lnTo>
                  <a:pt x="654424" y="561793"/>
                </a:lnTo>
                <a:lnTo>
                  <a:pt x="686446" y="525396"/>
                </a:lnTo>
                <a:lnTo>
                  <a:pt x="713127" y="484836"/>
                </a:lnTo>
                <a:lnTo>
                  <a:pt x="733868" y="440459"/>
                </a:lnTo>
                <a:lnTo>
                  <a:pt x="748072" y="392608"/>
                </a:lnTo>
                <a:lnTo>
                  <a:pt x="752536" y="367487"/>
                </a:lnTo>
                <a:lnTo>
                  <a:pt x="755142" y="341628"/>
                </a:lnTo>
                <a:lnTo>
                  <a:pt x="755142" y="305814"/>
                </a:lnTo>
                <a:lnTo>
                  <a:pt x="740019" y="228148"/>
                </a:lnTo>
                <a:lnTo>
                  <a:pt x="718828" y="175028"/>
                </a:lnTo>
                <a:lnTo>
                  <a:pt x="690890" y="128165"/>
                </a:lnTo>
                <a:lnTo>
                  <a:pt x="657048" y="87559"/>
                </a:lnTo>
                <a:lnTo>
                  <a:pt x="618147" y="53208"/>
                </a:lnTo>
                <a:lnTo>
                  <a:pt x="575030" y="25114"/>
                </a:lnTo>
                <a:lnTo>
                  <a:pt x="528543" y="3274"/>
                </a:lnTo>
                <a:lnTo>
                  <a:pt x="479528" y="-12311"/>
                </a:lnTo>
                <a:lnTo>
                  <a:pt x="428830" y="-21643"/>
                </a:lnTo>
                <a:lnTo>
                  <a:pt x="377294" y="-24722"/>
                </a:lnTo>
                <a:lnTo>
                  <a:pt x="325764" y="-21548"/>
                </a:lnTo>
                <a:lnTo>
                  <a:pt x="275083" y="-12122"/>
                </a:lnTo>
                <a:lnTo>
                  <a:pt x="226096" y="3554"/>
                </a:lnTo>
                <a:lnTo>
                  <a:pt x="277745" y="0"/>
                </a:lnTo>
                <a:lnTo>
                  <a:pt x="302252" y="-5607"/>
                </a:lnTo>
                <a:lnTo>
                  <a:pt x="327182" y="-9620"/>
                </a:lnTo>
                <a:lnTo>
                  <a:pt x="352445" y="-11999"/>
                </a:lnTo>
                <a:lnTo>
                  <a:pt x="377952" y="-12701"/>
                </a:lnTo>
                <a:lnTo>
                  <a:pt x="397002" y="-12701"/>
                </a:lnTo>
                <a:lnTo>
                  <a:pt x="439456" y="-8168"/>
                </a:lnTo>
                <a:lnTo>
                  <a:pt x="486721" y="2389"/>
                </a:lnTo>
                <a:lnTo>
                  <a:pt x="532003" y="18712"/>
                </a:lnTo>
                <a:lnTo>
                  <a:pt x="574632" y="40451"/>
                </a:lnTo>
                <a:lnTo>
                  <a:pt x="613936" y="67260"/>
                </a:lnTo>
                <a:lnTo>
                  <a:pt x="649243" y="98792"/>
                </a:lnTo>
                <a:lnTo>
                  <a:pt x="679882" y="134698"/>
                </a:lnTo>
                <a:lnTo>
                  <a:pt x="705181" y="174633"/>
                </a:lnTo>
                <a:lnTo>
                  <a:pt x="724470" y="218248"/>
                </a:lnTo>
                <a:lnTo>
                  <a:pt x="737076" y="265196"/>
                </a:lnTo>
                <a:lnTo>
                  <a:pt x="740664" y="289812"/>
                </a:lnTo>
                <a:lnTo>
                  <a:pt x="742950" y="324102"/>
                </a:lnTo>
                <a:lnTo>
                  <a:pt x="742188" y="340866"/>
                </a:lnTo>
                <a:lnTo>
                  <a:pt x="736948" y="383024"/>
                </a:lnTo>
                <a:lnTo>
                  <a:pt x="731429" y="406885"/>
                </a:lnTo>
                <a:lnTo>
                  <a:pt x="715303" y="452129"/>
                </a:lnTo>
                <a:lnTo>
                  <a:pt x="692927" y="493804"/>
                </a:lnTo>
                <a:lnTo>
                  <a:pt x="664944" y="531588"/>
                </a:lnTo>
                <a:lnTo>
                  <a:pt x="631998" y="565161"/>
                </a:lnTo>
                <a:lnTo>
                  <a:pt x="594729" y="594201"/>
                </a:lnTo>
                <a:lnTo>
                  <a:pt x="553781" y="618388"/>
                </a:lnTo>
                <a:lnTo>
                  <a:pt x="509797" y="637401"/>
                </a:lnTo>
                <a:lnTo>
                  <a:pt x="463419" y="650918"/>
                </a:lnTo>
                <a:lnTo>
                  <a:pt x="415290" y="658620"/>
                </a:lnTo>
                <a:lnTo>
                  <a:pt x="396240" y="660144"/>
                </a:lnTo>
                <a:lnTo>
                  <a:pt x="377190" y="660144"/>
                </a:lnTo>
                <a:lnTo>
                  <a:pt x="352672" y="659465"/>
                </a:lnTo>
                <a:lnTo>
                  <a:pt x="328350" y="657221"/>
                </a:lnTo>
                <a:lnTo>
                  <a:pt x="280630" y="648184"/>
                </a:lnTo>
                <a:lnTo>
                  <a:pt x="234702" y="633327"/>
                </a:lnTo>
                <a:lnTo>
                  <a:pt x="191238" y="612946"/>
                </a:lnTo>
                <a:lnTo>
                  <a:pt x="150909" y="587335"/>
                </a:lnTo>
                <a:lnTo>
                  <a:pt x="114387" y="556789"/>
                </a:lnTo>
                <a:lnTo>
                  <a:pt x="82345" y="521604"/>
                </a:lnTo>
                <a:lnTo>
                  <a:pt x="55454" y="482074"/>
                </a:lnTo>
                <a:lnTo>
                  <a:pt x="34385" y="438493"/>
                </a:lnTo>
                <a:lnTo>
                  <a:pt x="26244" y="415277"/>
                </a:lnTo>
                <a:lnTo>
                  <a:pt x="19812" y="391158"/>
                </a:lnTo>
                <a:lnTo>
                  <a:pt x="14478" y="357630"/>
                </a:lnTo>
                <a:lnTo>
                  <a:pt x="12192" y="323340"/>
                </a:lnTo>
                <a:lnTo>
                  <a:pt x="12954" y="306576"/>
                </a:lnTo>
                <a:lnTo>
                  <a:pt x="16763" y="272286"/>
                </a:lnTo>
                <a:lnTo>
                  <a:pt x="22237" y="246872"/>
                </a:lnTo>
                <a:lnTo>
                  <a:pt x="29577" y="222382"/>
                </a:lnTo>
                <a:lnTo>
                  <a:pt x="38692" y="198859"/>
                </a:lnTo>
                <a:lnTo>
                  <a:pt x="49493" y="176343"/>
                </a:lnTo>
                <a:lnTo>
                  <a:pt x="61889" y="154878"/>
                </a:lnTo>
                <a:lnTo>
                  <a:pt x="75790" y="134504"/>
                </a:lnTo>
                <a:lnTo>
                  <a:pt x="91106" y="115263"/>
                </a:lnTo>
                <a:lnTo>
                  <a:pt x="107746" y="971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4557" y="3596829"/>
            <a:ext cx="298292" cy="57969"/>
          </a:xfrm>
          <a:custGeom>
            <a:avLst/>
            <a:gdLst/>
            <a:ahLst/>
            <a:cxnLst/>
            <a:rect l="l" t="t" r="r" b="b"/>
            <a:pathLst>
              <a:path w="298292" h="57969">
                <a:moveTo>
                  <a:pt x="201671" y="37477"/>
                </a:moveTo>
                <a:lnTo>
                  <a:pt x="224581" y="25547"/>
                </a:lnTo>
                <a:lnTo>
                  <a:pt x="248369" y="15272"/>
                </a:lnTo>
                <a:lnTo>
                  <a:pt x="272964" y="6731"/>
                </a:lnTo>
                <a:lnTo>
                  <a:pt x="298292" y="0"/>
                </a:lnTo>
                <a:lnTo>
                  <a:pt x="226065" y="10863"/>
                </a:lnTo>
                <a:lnTo>
                  <a:pt x="179591" y="35184"/>
                </a:lnTo>
                <a:lnTo>
                  <a:pt x="201671" y="37477"/>
                </a:lnTo>
                <a:close/>
              </a:path>
              <a:path w="298292" h="57969">
                <a:moveTo>
                  <a:pt x="136505" y="66440"/>
                </a:moveTo>
                <a:lnTo>
                  <a:pt x="97654" y="104629"/>
                </a:lnTo>
                <a:lnTo>
                  <a:pt x="63884" y="149751"/>
                </a:lnTo>
                <a:lnTo>
                  <a:pt x="36042" y="201805"/>
                </a:lnTo>
                <a:lnTo>
                  <a:pt x="14973" y="260791"/>
                </a:lnTo>
                <a:lnTo>
                  <a:pt x="1523" y="326708"/>
                </a:lnTo>
                <a:lnTo>
                  <a:pt x="0" y="346520"/>
                </a:lnTo>
                <a:lnTo>
                  <a:pt x="0" y="386144"/>
                </a:lnTo>
                <a:lnTo>
                  <a:pt x="7620" y="444056"/>
                </a:lnTo>
                <a:lnTo>
                  <a:pt x="14054" y="471262"/>
                </a:lnTo>
                <a:lnTo>
                  <a:pt x="22316" y="497662"/>
                </a:lnTo>
                <a:lnTo>
                  <a:pt x="32328" y="523185"/>
                </a:lnTo>
                <a:lnTo>
                  <a:pt x="44016" y="547759"/>
                </a:lnTo>
                <a:lnTo>
                  <a:pt x="57304" y="571309"/>
                </a:lnTo>
                <a:lnTo>
                  <a:pt x="72115" y="593765"/>
                </a:lnTo>
                <a:lnTo>
                  <a:pt x="88374" y="615054"/>
                </a:lnTo>
                <a:lnTo>
                  <a:pt x="106005" y="635103"/>
                </a:lnTo>
                <a:lnTo>
                  <a:pt x="124932" y="653841"/>
                </a:lnTo>
                <a:lnTo>
                  <a:pt x="145080" y="671194"/>
                </a:lnTo>
                <a:lnTo>
                  <a:pt x="166372" y="687090"/>
                </a:lnTo>
                <a:lnTo>
                  <a:pt x="188733" y="701458"/>
                </a:lnTo>
                <a:lnTo>
                  <a:pt x="212087" y="714224"/>
                </a:lnTo>
                <a:lnTo>
                  <a:pt x="236358" y="725316"/>
                </a:lnTo>
                <a:lnTo>
                  <a:pt x="261471" y="734662"/>
                </a:lnTo>
                <a:lnTo>
                  <a:pt x="287349" y="742189"/>
                </a:lnTo>
                <a:lnTo>
                  <a:pt x="313917" y="747826"/>
                </a:lnTo>
                <a:lnTo>
                  <a:pt x="341099" y="751499"/>
                </a:lnTo>
                <a:lnTo>
                  <a:pt x="368819" y="753136"/>
                </a:lnTo>
                <a:lnTo>
                  <a:pt x="397002" y="752666"/>
                </a:lnTo>
                <a:lnTo>
                  <a:pt x="435102" y="748856"/>
                </a:lnTo>
                <a:lnTo>
                  <a:pt x="461741" y="743654"/>
                </a:lnTo>
                <a:lnTo>
                  <a:pt x="487592" y="736641"/>
                </a:lnTo>
                <a:lnTo>
                  <a:pt x="512601" y="727891"/>
                </a:lnTo>
                <a:lnTo>
                  <a:pt x="536711" y="717478"/>
                </a:lnTo>
                <a:lnTo>
                  <a:pt x="559867" y="705477"/>
                </a:lnTo>
                <a:lnTo>
                  <a:pt x="582014" y="691962"/>
                </a:lnTo>
                <a:lnTo>
                  <a:pt x="603097" y="677006"/>
                </a:lnTo>
                <a:lnTo>
                  <a:pt x="641848" y="643074"/>
                </a:lnTo>
                <a:lnTo>
                  <a:pt x="675678" y="604274"/>
                </a:lnTo>
                <a:lnTo>
                  <a:pt x="690609" y="583234"/>
                </a:lnTo>
                <a:lnTo>
                  <a:pt x="704143" y="561201"/>
                </a:lnTo>
                <a:lnTo>
                  <a:pt x="716226" y="538248"/>
                </a:lnTo>
                <a:lnTo>
                  <a:pt x="726802" y="514450"/>
                </a:lnTo>
                <a:lnTo>
                  <a:pt x="735816" y="489881"/>
                </a:lnTo>
                <a:lnTo>
                  <a:pt x="743212" y="464615"/>
                </a:lnTo>
                <a:lnTo>
                  <a:pt x="748935" y="438727"/>
                </a:lnTo>
                <a:lnTo>
                  <a:pt x="752930" y="412291"/>
                </a:lnTo>
                <a:lnTo>
                  <a:pt x="755142" y="385382"/>
                </a:lnTo>
                <a:lnTo>
                  <a:pt x="755142" y="345758"/>
                </a:lnTo>
                <a:lnTo>
                  <a:pt x="740089" y="260071"/>
                </a:lnTo>
                <a:lnTo>
                  <a:pt x="718948" y="201138"/>
                </a:lnTo>
                <a:lnTo>
                  <a:pt x="691043" y="149146"/>
                </a:lnTo>
                <a:lnTo>
                  <a:pt x="657219" y="104095"/>
                </a:lnTo>
                <a:lnTo>
                  <a:pt x="618322" y="65984"/>
                </a:lnTo>
                <a:lnTo>
                  <a:pt x="575198" y="34812"/>
                </a:lnTo>
                <a:lnTo>
                  <a:pt x="528694" y="10579"/>
                </a:lnTo>
                <a:lnTo>
                  <a:pt x="479656" y="-6714"/>
                </a:lnTo>
                <a:lnTo>
                  <a:pt x="428929" y="-17072"/>
                </a:lnTo>
                <a:lnTo>
                  <a:pt x="377361" y="-20492"/>
                </a:lnTo>
                <a:lnTo>
                  <a:pt x="325797" y="-16976"/>
                </a:lnTo>
                <a:lnTo>
                  <a:pt x="275083" y="-6524"/>
                </a:lnTo>
                <a:lnTo>
                  <a:pt x="226065" y="10863"/>
                </a:lnTo>
                <a:lnTo>
                  <a:pt x="298292" y="0"/>
                </a:lnTo>
                <a:lnTo>
                  <a:pt x="324281" y="-4845"/>
                </a:lnTo>
                <a:lnTo>
                  <a:pt x="350858" y="-7728"/>
                </a:lnTo>
                <a:lnTo>
                  <a:pt x="377952" y="-8571"/>
                </a:lnTo>
                <a:lnTo>
                  <a:pt x="397002" y="-8571"/>
                </a:lnTo>
                <a:lnTo>
                  <a:pt x="441013" y="-3361"/>
                </a:lnTo>
                <a:lnTo>
                  <a:pt x="466115" y="2128"/>
                </a:lnTo>
                <a:lnTo>
                  <a:pt x="490534" y="9350"/>
                </a:lnTo>
                <a:lnTo>
                  <a:pt x="514208" y="18232"/>
                </a:lnTo>
                <a:lnTo>
                  <a:pt x="537074" y="28702"/>
                </a:lnTo>
                <a:lnTo>
                  <a:pt x="559069" y="40689"/>
                </a:lnTo>
                <a:lnTo>
                  <a:pt x="580132" y="54120"/>
                </a:lnTo>
                <a:lnTo>
                  <a:pt x="619209" y="85028"/>
                </a:lnTo>
                <a:lnTo>
                  <a:pt x="653805" y="120851"/>
                </a:lnTo>
                <a:lnTo>
                  <a:pt x="683423" y="161015"/>
                </a:lnTo>
                <a:lnTo>
                  <a:pt x="696208" y="182545"/>
                </a:lnTo>
                <a:lnTo>
                  <a:pt x="707562" y="204944"/>
                </a:lnTo>
                <a:lnTo>
                  <a:pt x="717421" y="228142"/>
                </a:lnTo>
                <a:lnTo>
                  <a:pt x="725723" y="252065"/>
                </a:lnTo>
                <a:lnTo>
                  <a:pt x="732405" y="276642"/>
                </a:lnTo>
                <a:lnTo>
                  <a:pt x="737407" y="301801"/>
                </a:lnTo>
                <a:lnTo>
                  <a:pt x="740664" y="327470"/>
                </a:lnTo>
                <a:lnTo>
                  <a:pt x="742950" y="366332"/>
                </a:lnTo>
                <a:lnTo>
                  <a:pt x="742188" y="385382"/>
                </a:lnTo>
                <a:lnTo>
                  <a:pt x="737365" y="430144"/>
                </a:lnTo>
                <a:lnTo>
                  <a:pt x="732329" y="455339"/>
                </a:lnTo>
                <a:lnTo>
                  <a:pt x="725618" y="479944"/>
                </a:lnTo>
                <a:lnTo>
                  <a:pt x="717293" y="503888"/>
                </a:lnTo>
                <a:lnTo>
                  <a:pt x="707414" y="527100"/>
                </a:lnTo>
                <a:lnTo>
                  <a:pt x="696044" y="549509"/>
                </a:lnTo>
                <a:lnTo>
                  <a:pt x="683243" y="571043"/>
                </a:lnTo>
                <a:lnTo>
                  <a:pt x="669073" y="591631"/>
                </a:lnTo>
                <a:lnTo>
                  <a:pt x="636870" y="629684"/>
                </a:lnTo>
                <a:lnTo>
                  <a:pt x="599925" y="663097"/>
                </a:lnTo>
                <a:lnTo>
                  <a:pt x="558728" y="691301"/>
                </a:lnTo>
                <a:lnTo>
                  <a:pt x="536688" y="703271"/>
                </a:lnTo>
                <a:lnTo>
                  <a:pt x="513769" y="713725"/>
                </a:lnTo>
                <a:lnTo>
                  <a:pt x="490032" y="722591"/>
                </a:lnTo>
                <a:lnTo>
                  <a:pt x="465539" y="729798"/>
                </a:lnTo>
                <a:lnTo>
                  <a:pt x="440350" y="735274"/>
                </a:lnTo>
                <a:lnTo>
                  <a:pt x="414528" y="738950"/>
                </a:lnTo>
                <a:lnTo>
                  <a:pt x="377190" y="740474"/>
                </a:lnTo>
                <a:lnTo>
                  <a:pt x="351104" y="739581"/>
                </a:lnTo>
                <a:lnTo>
                  <a:pt x="325487" y="736805"/>
                </a:lnTo>
                <a:lnTo>
                  <a:pt x="300405" y="732213"/>
                </a:lnTo>
                <a:lnTo>
                  <a:pt x="275924" y="725873"/>
                </a:lnTo>
                <a:lnTo>
                  <a:pt x="252110" y="717850"/>
                </a:lnTo>
                <a:lnTo>
                  <a:pt x="229029" y="708211"/>
                </a:lnTo>
                <a:lnTo>
                  <a:pt x="185331" y="684353"/>
                </a:lnTo>
                <a:lnTo>
                  <a:pt x="145356" y="654835"/>
                </a:lnTo>
                <a:lnTo>
                  <a:pt x="109632" y="620188"/>
                </a:lnTo>
                <a:lnTo>
                  <a:pt x="78688" y="580948"/>
                </a:lnTo>
                <a:lnTo>
                  <a:pt x="65174" y="559773"/>
                </a:lnTo>
                <a:lnTo>
                  <a:pt x="53052" y="537649"/>
                </a:lnTo>
                <a:lnTo>
                  <a:pt x="42389" y="514644"/>
                </a:lnTo>
                <a:lnTo>
                  <a:pt x="33250" y="490824"/>
                </a:lnTo>
                <a:lnTo>
                  <a:pt x="25702" y="466257"/>
                </a:lnTo>
                <a:lnTo>
                  <a:pt x="19812" y="441008"/>
                </a:lnTo>
                <a:lnTo>
                  <a:pt x="14478" y="404432"/>
                </a:lnTo>
                <a:lnTo>
                  <a:pt x="12192" y="365570"/>
                </a:lnTo>
                <a:lnTo>
                  <a:pt x="12954" y="346520"/>
                </a:lnTo>
                <a:lnTo>
                  <a:pt x="16763" y="308420"/>
                </a:lnTo>
                <a:lnTo>
                  <a:pt x="21657" y="281932"/>
                </a:lnTo>
                <a:lnTo>
                  <a:pt x="28371" y="256105"/>
                </a:lnTo>
                <a:lnTo>
                  <a:pt x="36833" y="231014"/>
                </a:lnTo>
                <a:lnTo>
                  <a:pt x="46972" y="206736"/>
                </a:lnTo>
                <a:lnTo>
                  <a:pt x="58713" y="183348"/>
                </a:lnTo>
                <a:lnTo>
                  <a:pt x="71986" y="160927"/>
                </a:lnTo>
                <a:lnTo>
                  <a:pt x="86717" y="139549"/>
                </a:lnTo>
                <a:lnTo>
                  <a:pt x="102834" y="119290"/>
                </a:lnTo>
                <a:lnTo>
                  <a:pt x="120265" y="100228"/>
                </a:lnTo>
                <a:lnTo>
                  <a:pt x="138936" y="82439"/>
                </a:lnTo>
                <a:lnTo>
                  <a:pt x="158776" y="66000"/>
                </a:lnTo>
                <a:lnTo>
                  <a:pt x="179711" y="50987"/>
                </a:lnTo>
                <a:lnTo>
                  <a:pt x="201671" y="37477"/>
                </a:lnTo>
                <a:lnTo>
                  <a:pt x="179591" y="35184"/>
                </a:lnTo>
                <a:lnTo>
                  <a:pt x="136505" y="664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7620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6890" y="835190"/>
            <a:ext cx="2455052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Strukture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1581" y="835190"/>
            <a:ext cx="246227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-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36442" y="835190"/>
            <a:ext cx="1922139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Control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17535" y="835190"/>
            <a:ext cx="1134658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Unit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2052" y="6443875"/>
            <a:ext cx="250102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spc="4" dirty="0">
                <a:solidFill>
                  <a:srgbClr val="5E564E"/>
                </a:solidFill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CE7E0AE2-6587-45FC-BFF7-0657FE93F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11" y="1811845"/>
            <a:ext cx="9486900" cy="49244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8414" y="835952"/>
            <a:ext cx="4615093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Outline Text Book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040" y="1977576"/>
            <a:ext cx="5040255" cy="2436289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 algn="just">
              <a:lnSpc>
                <a:spcPts val="3045"/>
              </a:lnSpc>
            </a:pPr>
            <a:r>
              <a:rPr lang="en-ID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Evolusi</a:t>
            </a:r>
            <a:r>
              <a:rPr sz="2800" spc="0" dirty="0">
                <a:latin typeface="Tahoma"/>
                <a:cs typeface="Tahoma"/>
              </a:rPr>
              <a:t> dan Kinerja Komputer</a:t>
            </a:r>
            <a:endParaRPr sz="2800" dirty="0">
              <a:latin typeface="Tahoma"/>
              <a:cs typeface="Tahoma"/>
            </a:endParaRPr>
          </a:p>
          <a:p>
            <a:pPr marL="12700" marR="1113635" algn="just">
              <a:lnSpc>
                <a:spcPct val="100585"/>
              </a:lnSpc>
              <a:spcBef>
                <a:spcPts val="456"/>
              </a:spcBef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Strukture</a:t>
            </a:r>
            <a:r>
              <a:rPr sz="2800" spc="0" dirty="0">
                <a:latin typeface="Tahoma"/>
                <a:cs typeface="Tahoma"/>
              </a:rPr>
              <a:t> Interkoneksi</a:t>
            </a:r>
            <a:endParaRPr sz="2800" dirty="0">
              <a:latin typeface="Tahoma"/>
              <a:cs typeface="Tahoma"/>
            </a:endParaRPr>
          </a:p>
          <a:p>
            <a:pPr marL="12700" marR="1970781" algn="just">
              <a:lnSpc>
                <a:spcPts val="4029"/>
              </a:lnSpc>
              <a:spcBef>
                <a:spcPts val="386"/>
              </a:spcBef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Internal Memory </a:t>
            </a: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External Memory </a:t>
            </a: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Input/Output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4040" y="4537946"/>
            <a:ext cx="3677686" cy="1412141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Dukungan</a:t>
            </a:r>
            <a:r>
              <a:rPr sz="2800" spc="0" dirty="0">
                <a:latin typeface="Tahoma"/>
                <a:cs typeface="Tahoma"/>
              </a:rPr>
              <a:t> Operating</a:t>
            </a:r>
            <a:endParaRPr sz="2800" dirty="0">
              <a:latin typeface="Tahoma"/>
              <a:cs typeface="Tahoma"/>
            </a:endParaRPr>
          </a:p>
          <a:p>
            <a:pPr marL="12700" marR="7036">
              <a:lnSpc>
                <a:spcPct val="100585"/>
              </a:lnSpc>
              <a:spcBef>
                <a:spcPts val="456"/>
              </a:spcBef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Aritmatika</a:t>
            </a:r>
            <a:r>
              <a:rPr sz="2800" spc="0" dirty="0">
                <a:latin typeface="Tahoma"/>
                <a:cs typeface="Tahoma"/>
              </a:rPr>
              <a:t> Computer</a:t>
            </a:r>
            <a:endParaRPr sz="2800" dirty="0">
              <a:latin typeface="Tahoma"/>
              <a:cs typeface="Tahoma"/>
            </a:endParaRPr>
          </a:p>
          <a:p>
            <a:pPr marL="12700" marR="54389">
              <a:lnSpc>
                <a:spcPct val="100585"/>
              </a:lnSpc>
              <a:spcBef>
                <a:spcPts val="608"/>
              </a:spcBef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Set Instruksi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4494" y="4537946"/>
            <a:ext cx="1376328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Systems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2052" y="6443875"/>
            <a:ext cx="250102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spc="4" dirty="0">
                <a:solidFill>
                  <a:srgbClr val="5E564E"/>
                </a:solidFill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18414" y="835952"/>
            <a:ext cx="4615093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Outline Text Book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040" y="1977576"/>
            <a:ext cx="6006795" cy="2436289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469900" marR="65216" indent="-457200">
              <a:lnSpc>
                <a:spcPts val="3045"/>
              </a:lnSpc>
              <a:buFont typeface="Arial" panose="020B0604020202020204" pitchFamily="34" charset="0"/>
              <a:buChar char="•"/>
            </a:pPr>
            <a:r>
              <a:rPr sz="2800" spc="1" dirty="0" err="1">
                <a:latin typeface="Tahoma"/>
                <a:cs typeface="Tahoma"/>
              </a:rPr>
              <a:t>Strukture</a:t>
            </a:r>
            <a:r>
              <a:rPr sz="2800" spc="1" dirty="0">
                <a:latin typeface="Tahoma"/>
                <a:cs typeface="Tahoma"/>
              </a:rPr>
              <a:t> dan Fungsi CPU</a:t>
            </a:r>
            <a:endParaRPr sz="2800" dirty="0">
              <a:latin typeface="Tahoma"/>
              <a:cs typeface="Tahoma"/>
            </a:endParaRPr>
          </a:p>
          <a:p>
            <a:pPr marL="469900" indent="-457200">
              <a:lnSpc>
                <a:spcPct val="100585"/>
              </a:lnSpc>
              <a:spcBef>
                <a:spcPts val="456"/>
              </a:spcBef>
              <a:buFont typeface="Arial" panose="020B0604020202020204" pitchFamily="34" charset="0"/>
              <a:buChar char="•"/>
            </a:pPr>
            <a:r>
              <a:rPr sz="2800" spc="0" dirty="0">
                <a:latin typeface="Tahoma"/>
                <a:cs typeface="Tahoma"/>
              </a:rPr>
              <a:t>Reduced Instruction Set Computers</a:t>
            </a:r>
            <a:endParaRPr sz="2800" dirty="0">
              <a:latin typeface="Tahoma"/>
              <a:cs typeface="Tahoma"/>
            </a:endParaRPr>
          </a:p>
          <a:p>
            <a:pPr marL="469900" marR="65216" indent="-457200">
              <a:lnSpc>
                <a:spcPct val="100585"/>
              </a:lnSpc>
              <a:spcBef>
                <a:spcPts val="608"/>
              </a:spcBef>
              <a:buFont typeface="Arial" panose="020B0604020202020204" pitchFamily="34" charset="0"/>
              <a:buChar char="•"/>
            </a:pPr>
            <a:r>
              <a:rPr sz="2800" spc="0" dirty="0">
                <a:latin typeface="Tahoma"/>
                <a:cs typeface="Tahoma"/>
              </a:rPr>
              <a:t>Processor Superscalar</a:t>
            </a:r>
            <a:endParaRPr sz="2800" dirty="0">
              <a:latin typeface="Tahoma"/>
              <a:cs typeface="Tahoma"/>
            </a:endParaRPr>
          </a:p>
          <a:p>
            <a:pPr marL="469900" marR="65216" indent="-457200">
              <a:lnSpc>
                <a:spcPct val="100585"/>
              </a:lnSpc>
              <a:spcBef>
                <a:spcPts val="608"/>
              </a:spcBef>
              <a:buFont typeface="Arial" panose="020B0604020202020204" pitchFamily="34" charset="0"/>
              <a:buChar char="•"/>
            </a:pPr>
            <a:r>
              <a:rPr sz="2800" spc="0" dirty="0" err="1">
                <a:latin typeface="Tahoma"/>
                <a:cs typeface="Tahoma"/>
              </a:rPr>
              <a:t>Operasi</a:t>
            </a:r>
            <a:r>
              <a:rPr sz="2800" spc="0" dirty="0">
                <a:latin typeface="Tahoma"/>
                <a:cs typeface="Tahoma"/>
              </a:rPr>
              <a:t> Control Unit</a:t>
            </a:r>
            <a:endParaRPr sz="2800" dirty="0">
              <a:latin typeface="Tahoma"/>
              <a:cs typeface="Tahoma"/>
            </a:endParaRPr>
          </a:p>
          <a:p>
            <a:pPr marL="469900" marR="65216" indent="-457200">
              <a:lnSpc>
                <a:spcPct val="100585"/>
              </a:lnSpc>
              <a:spcBef>
                <a:spcPts val="608"/>
              </a:spcBef>
              <a:buFont typeface="Arial" panose="020B0604020202020204" pitchFamily="34" charset="0"/>
              <a:buChar char="•"/>
            </a:pPr>
            <a:r>
              <a:rPr sz="2800" spc="0" dirty="0">
                <a:latin typeface="Tahoma"/>
                <a:cs typeface="Tahoma"/>
              </a:rPr>
              <a:t>Microprogrammed Control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3772" y="2489650"/>
            <a:ext cx="1116306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(RISC)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543" y="4801829"/>
            <a:ext cx="4654861" cy="1412141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469900" indent="-457200">
              <a:lnSpc>
                <a:spcPts val="3045"/>
              </a:lnSpc>
              <a:buFont typeface="Arial" panose="020B0604020202020204" pitchFamily="34" charset="0"/>
              <a:buChar char="•"/>
            </a:pPr>
            <a:r>
              <a:rPr sz="2800" spc="0" dirty="0">
                <a:latin typeface="Tahoma"/>
                <a:cs typeface="Tahoma"/>
              </a:rPr>
              <a:t>Multiprocessors dan Vector</a:t>
            </a:r>
            <a:endParaRPr sz="2800" dirty="0">
              <a:latin typeface="Tahoma"/>
              <a:cs typeface="Tahoma"/>
            </a:endParaRPr>
          </a:p>
          <a:p>
            <a:pPr marL="469900" marR="54389" indent="-457200">
              <a:lnSpc>
                <a:spcPct val="100585"/>
              </a:lnSpc>
              <a:spcBef>
                <a:spcPts val="456"/>
              </a:spcBef>
              <a:buFont typeface="Arial" panose="020B0604020202020204" pitchFamily="34" charset="0"/>
              <a:buChar char="•"/>
            </a:pPr>
            <a:r>
              <a:rPr sz="2800" spc="0" dirty="0">
                <a:latin typeface="Tahoma"/>
                <a:cs typeface="Tahoma"/>
              </a:rPr>
              <a:t>Parallel Prosesor</a:t>
            </a:r>
            <a:endParaRPr sz="2800" dirty="0">
              <a:latin typeface="Tahoma"/>
              <a:cs typeface="Tahoma"/>
            </a:endParaRPr>
          </a:p>
          <a:p>
            <a:pPr marL="469900" marR="54389" indent="-457200">
              <a:lnSpc>
                <a:spcPct val="100585"/>
              </a:lnSpc>
              <a:spcBef>
                <a:spcPts val="608"/>
              </a:spcBef>
              <a:buFont typeface="Arial" panose="020B0604020202020204" pitchFamily="34" charset="0"/>
              <a:buChar char="•"/>
            </a:pPr>
            <a:r>
              <a:rPr sz="2800" spc="0" dirty="0">
                <a:latin typeface="Tahoma"/>
                <a:cs typeface="Tahoma"/>
              </a:rPr>
              <a:t>Digital Logic (Appendix)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1313" y="4537946"/>
            <a:ext cx="1741683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Processing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2052" y="6443875"/>
            <a:ext cx="250102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spc="4" dirty="0">
                <a:solidFill>
                  <a:srgbClr val="5E564E"/>
                </a:solidFill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8414" y="287312"/>
            <a:ext cx="2099899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Internet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77266" y="287312"/>
            <a:ext cx="2735315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Resources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8414" y="835952"/>
            <a:ext cx="4765375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- Web site for book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4040" y="1977576"/>
            <a:ext cx="6650811" cy="1705694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  <a:hlinkClick r:id="rId3"/>
              </a:rPr>
              <a:t>*</a:t>
            </a:r>
            <a:r>
              <a:rPr sz="2800" spc="0" dirty="0">
                <a:latin typeface="Tahoma"/>
                <a:cs typeface="Tahoma"/>
                <a:hlinkClick r:id="rId3"/>
              </a:rPr>
              <a:t>http://www.shore.net/~ws/COA5e.html</a:t>
            </a:r>
            <a:endParaRPr sz="2800" dirty="0">
              <a:latin typeface="Tahoma"/>
              <a:cs typeface="Tahoma"/>
            </a:endParaRPr>
          </a:p>
          <a:p>
            <a:pPr marL="469900" marR="54389">
              <a:lnSpc>
                <a:spcPct val="100585"/>
              </a:lnSpc>
              <a:spcBef>
                <a:spcPts val="364"/>
              </a:spcBef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links to sites of interest</a:t>
            </a:r>
            <a:endParaRPr sz="2400" dirty="0">
              <a:latin typeface="Tahoma"/>
              <a:cs typeface="Tahoma"/>
            </a:endParaRPr>
          </a:p>
          <a:p>
            <a:pPr marL="469900" marR="54389">
              <a:lnSpc>
                <a:spcPct val="100585"/>
              </a:lnSpc>
              <a:spcBef>
                <a:spcPts val="521"/>
              </a:spcBef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links to sites for courses that use the book</a:t>
            </a:r>
            <a:endParaRPr sz="2400" dirty="0">
              <a:latin typeface="Tahoma"/>
              <a:cs typeface="Tahoma"/>
            </a:endParaRPr>
          </a:p>
          <a:p>
            <a:pPr marL="469900" marR="54389">
              <a:lnSpc>
                <a:spcPct val="100585"/>
              </a:lnSpc>
              <a:spcBef>
                <a:spcPts val="521"/>
              </a:spcBef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errata list for book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1240" y="3786210"/>
            <a:ext cx="1930290" cy="335973"/>
          </a:xfrm>
          <a:prstGeom prst="rect">
            <a:avLst/>
          </a:prstGeom>
        </p:spPr>
        <p:txBody>
          <a:bodyPr wrap="square" lIns="0" tIns="16668" rIns="0" bIns="0" rtlCol="0">
            <a:noAutofit/>
          </a:bodyPr>
          <a:lstStyle/>
          <a:p>
            <a:pPr marL="12700">
              <a:lnSpc>
                <a:spcPts val="2625"/>
              </a:lnSpc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information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4581" y="3786210"/>
            <a:ext cx="406582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5080" y="3786210"/>
            <a:ext cx="778256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other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7253" y="3786210"/>
            <a:ext cx="858113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books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99283" y="3786210"/>
            <a:ext cx="391342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by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14543" y="3786210"/>
            <a:ext cx="438282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W.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76741" y="3786210"/>
            <a:ext cx="1186139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Stallings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2052" y="6443875"/>
            <a:ext cx="250102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spc="4" dirty="0">
                <a:solidFill>
                  <a:srgbClr val="5E564E"/>
                </a:solidFill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8414" y="287312"/>
            <a:ext cx="2099899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Internet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77266" y="287312"/>
            <a:ext cx="2735315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Resources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414" y="835952"/>
            <a:ext cx="5554228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- Web sites to look for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040" y="1977576"/>
            <a:ext cx="6060698" cy="900068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ID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WWW Computer Architecture Home</a:t>
            </a:r>
            <a:endParaRPr sz="2800" dirty="0">
              <a:latin typeface="Tahoma"/>
              <a:cs typeface="Tahoma"/>
            </a:endParaRPr>
          </a:p>
          <a:p>
            <a:pPr marL="12700" marR="54389">
              <a:lnSpc>
                <a:spcPct val="100585"/>
              </a:lnSpc>
              <a:spcBef>
                <a:spcPts val="456"/>
              </a:spcBef>
            </a:pPr>
            <a:r>
              <a:rPr lang="en-ID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CPU Info Center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65619" y="1977576"/>
            <a:ext cx="845074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Page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4040" y="3001724"/>
            <a:ext cx="6889909" cy="807922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ACM Special Interest Group on Computer</a:t>
            </a:r>
            <a:endParaRPr sz="2800" dirty="0">
              <a:latin typeface="Tahoma"/>
              <a:cs typeface="Tahoma"/>
            </a:endParaRPr>
          </a:p>
          <a:p>
            <a:pPr marL="355743" marR="54389">
              <a:lnSpc>
                <a:spcPts val="3315"/>
              </a:lnSpc>
              <a:spcBef>
                <a:spcPts val="13"/>
              </a:spcBef>
            </a:pPr>
            <a:r>
              <a:rPr sz="2800" dirty="0">
                <a:latin typeface="Tahoma"/>
                <a:cs typeface="Tahoma"/>
              </a:rPr>
              <a:t>Architecture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74040" y="3940467"/>
            <a:ext cx="4545970" cy="1852020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IEEE Technical Committee</a:t>
            </a:r>
            <a:endParaRPr sz="2800" dirty="0">
              <a:latin typeface="Tahoma"/>
              <a:cs typeface="Tahoma"/>
            </a:endParaRPr>
          </a:p>
          <a:p>
            <a:pPr marL="12700" marR="54389">
              <a:lnSpc>
                <a:spcPct val="100585"/>
              </a:lnSpc>
              <a:spcBef>
                <a:spcPts val="456"/>
              </a:spcBef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Intel Technology Journal</a:t>
            </a:r>
            <a:endParaRPr sz="2800" dirty="0">
              <a:latin typeface="Tahoma"/>
              <a:cs typeface="Tahoma"/>
            </a:endParaRPr>
          </a:p>
          <a:p>
            <a:pPr marL="12700" marR="54389">
              <a:lnSpc>
                <a:spcPct val="100585"/>
              </a:lnSpc>
              <a:spcBef>
                <a:spcPts val="608"/>
              </a:spcBef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>
                <a:latin typeface="Tahoma"/>
                <a:cs typeface="Tahoma"/>
              </a:rPr>
              <a:t>Manufacturer’s sites</a:t>
            </a:r>
            <a:endParaRPr sz="2800" dirty="0">
              <a:latin typeface="Tahoma"/>
              <a:cs typeface="Tahoma"/>
            </a:endParaRPr>
          </a:p>
          <a:p>
            <a:pPr marL="469900" marR="54389">
              <a:lnSpc>
                <a:spcPct val="100585"/>
              </a:lnSpc>
              <a:spcBef>
                <a:spcPts val="516"/>
              </a:spcBef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Intel, IBM, etc.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52101" y="3940467"/>
            <a:ext cx="470502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on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55706" y="3940467"/>
            <a:ext cx="1614003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Computer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02812" y="3940467"/>
            <a:ext cx="1966868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Architecture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2052" y="6443875"/>
            <a:ext cx="250102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spc="4" dirty="0">
                <a:solidFill>
                  <a:srgbClr val="5E564E"/>
                </a:solidFill>
                <a:latin typeface="Arial"/>
                <a:cs typeface="Arial"/>
              </a:rPr>
              <a:t>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98777" y="1211794"/>
            <a:ext cx="2913075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Arsitekture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7758" y="1259099"/>
            <a:ext cx="3318977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&amp; Organisasi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040" y="1969602"/>
            <a:ext cx="7976242" cy="695960"/>
          </a:xfrm>
          <a:prstGeom prst="rect">
            <a:avLst/>
          </a:prstGeom>
        </p:spPr>
        <p:txBody>
          <a:bodyPr wrap="square" lIns="0" tIns="16668" rIns="0" bIns="0" rtlCol="0">
            <a:noAutofit/>
          </a:bodyPr>
          <a:lstStyle/>
          <a:p>
            <a:pPr marL="12700">
              <a:lnSpc>
                <a:spcPts val="2625"/>
              </a:lnSpc>
            </a:pPr>
            <a:r>
              <a:rPr sz="2400" spc="496" dirty="0">
                <a:solidFill>
                  <a:srgbClr val="FF0000"/>
                </a:solidFill>
                <a:latin typeface="Cambria"/>
                <a:cs typeface="Cambria"/>
              </a:rPr>
              <a:t>a </a:t>
            </a:r>
            <a:r>
              <a:rPr sz="2400" spc="0" dirty="0">
                <a:latin typeface="Tahoma"/>
                <a:cs typeface="Tahoma"/>
              </a:rPr>
              <a:t>Arsitekture komputer berkaitan dengan atribute-atribute</a:t>
            </a:r>
            <a:endParaRPr sz="2400">
              <a:latin typeface="Tahoma"/>
              <a:cs typeface="Tahoma"/>
            </a:endParaRPr>
          </a:p>
          <a:p>
            <a:pPr marL="355600" marR="46585">
              <a:lnSpc>
                <a:spcPts val="2840"/>
              </a:lnSpc>
              <a:spcBef>
                <a:spcPts val="10"/>
              </a:spcBef>
            </a:pPr>
            <a:r>
              <a:rPr sz="2400" dirty="0">
                <a:latin typeface="Tahoma"/>
                <a:cs typeface="Tahoma"/>
              </a:rPr>
              <a:t>yang nampak bagi programmer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240" y="2754108"/>
            <a:ext cx="6766604" cy="283952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-1" dirty="0">
                <a:latin typeface="Tahoma"/>
                <a:cs typeface="Tahoma"/>
              </a:rPr>
              <a:t>Set Instruksi, jumlah bit yang digunakan untuk penyajian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92303" y="2754108"/>
            <a:ext cx="632233" cy="279146"/>
          </a:xfrm>
          <a:prstGeom prst="rect">
            <a:avLst/>
          </a:prstGeom>
        </p:spPr>
        <p:txBody>
          <a:bodyPr wrap="square" lIns="0" tIns="13779" rIns="0" bIns="0" rtlCol="0">
            <a:noAutofit/>
          </a:bodyPr>
          <a:lstStyle/>
          <a:p>
            <a:pPr marL="12700">
              <a:lnSpc>
                <a:spcPts val="2170"/>
              </a:lnSpc>
            </a:pPr>
            <a:r>
              <a:rPr sz="2000" dirty="0">
                <a:latin typeface="Tahoma"/>
                <a:cs typeface="Tahoma"/>
              </a:rPr>
              <a:t>data,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040" y="3058857"/>
            <a:ext cx="8562909" cy="2851545"/>
          </a:xfrm>
          <a:prstGeom prst="rect">
            <a:avLst/>
          </a:prstGeom>
        </p:spPr>
        <p:txBody>
          <a:bodyPr wrap="square" lIns="0" tIns="13779" rIns="0" bIns="0" rtlCol="0">
            <a:noAutofit/>
          </a:bodyPr>
          <a:lstStyle/>
          <a:p>
            <a:pPr marL="755617" marR="33287">
              <a:lnSpc>
                <a:spcPts val="2170"/>
              </a:lnSpc>
            </a:pPr>
            <a:r>
              <a:rPr sz="2000" spc="0" dirty="0">
                <a:latin typeface="Tahoma"/>
                <a:cs typeface="Tahoma"/>
              </a:rPr>
              <a:t>mekanisme I/O, teknik pengalamantan (addressing techniques).</a:t>
            </a:r>
            <a:endParaRPr sz="2000">
              <a:latin typeface="Tahoma"/>
              <a:cs typeface="Tahoma"/>
            </a:endParaRPr>
          </a:p>
          <a:p>
            <a:pPr marL="469899" marR="33287">
              <a:lnSpc>
                <a:spcPct val="100585"/>
              </a:lnSpc>
              <a:spcBef>
                <a:spcPts val="356"/>
              </a:spcBef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0" dirty="0">
                <a:latin typeface="Tahoma"/>
                <a:cs typeface="Tahoma"/>
              </a:rPr>
              <a:t>Contoh: apakah tersedia instruksi untuk perkalian?</a:t>
            </a:r>
            <a:endParaRPr sz="2000">
              <a:latin typeface="Tahoma"/>
              <a:cs typeface="Tahoma"/>
            </a:endParaRPr>
          </a:p>
          <a:p>
            <a:pPr marL="355600" marR="76447" indent="-342900">
              <a:lnSpc>
                <a:spcPts val="2880"/>
              </a:lnSpc>
              <a:spcBef>
                <a:spcPts val="768"/>
              </a:spcBef>
            </a:pPr>
            <a:r>
              <a:rPr sz="2400" spc="496" dirty="0">
                <a:solidFill>
                  <a:srgbClr val="FF0000"/>
                </a:solidFill>
                <a:latin typeface="Cambria"/>
                <a:cs typeface="Cambria"/>
              </a:rPr>
              <a:t>a </a:t>
            </a:r>
            <a:r>
              <a:rPr sz="2400" spc="0" dirty="0">
                <a:latin typeface="Tahoma"/>
                <a:cs typeface="Tahoma"/>
              </a:rPr>
              <a:t>Organisasi komputer berkaitan dengan unit-unit operasional dan interkoneksinya</a:t>
            </a:r>
            <a:r>
              <a:rPr sz="2400" spc="14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yang</a:t>
            </a:r>
            <a:r>
              <a:rPr sz="2400" spc="14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merealisasikan</a:t>
            </a:r>
            <a:r>
              <a:rPr sz="2400" spc="14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spesifikasi arsitektural</a:t>
            </a:r>
            <a:endParaRPr sz="2400">
              <a:latin typeface="Tahoma"/>
              <a:cs typeface="Tahoma"/>
            </a:endParaRPr>
          </a:p>
          <a:p>
            <a:pPr marL="469900" marR="33287">
              <a:lnSpc>
                <a:spcPct val="100585"/>
              </a:lnSpc>
              <a:spcBef>
                <a:spcPts val="241"/>
              </a:spcBef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-3" dirty="0">
                <a:latin typeface="Tahoma"/>
                <a:cs typeface="Tahoma"/>
              </a:rPr>
              <a:t>Control signals, interfaces, memory technology.</a:t>
            </a:r>
            <a:endParaRPr sz="2000">
              <a:latin typeface="Tahoma"/>
              <a:cs typeface="Tahoma"/>
            </a:endParaRPr>
          </a:p>
          <a:p>
            <a:pPr marL="755617" indent="-285717">
              <a:lnSpc>
                <a:spcPts val="2400"/>
              </a:lnSpc>
              <a:spcBef>
                <a:spcPts val="634"/>
              </a:spcBef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0" dirty="0">
                <a:latin typeface="Tahoma"/>
                <a:cs typeface="Tahoma"/>
              </a:rPr>
              <a:t>Contoh: Apakah instruksi perkalian diimplementasikan secara hardware, ataukah dikerjakan dengan penambahan secara berulang?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3592D0-8B93-413F-B42D-C7611644CE43}"/>
              </a:ext>
            </a:extLst>
          </p:cNvPr>
          <p:cNvSpPr txBox="1"/>
          <p:nvPr/>
        </p:nvSpPr>
        <p:spPr>
          <a:xfrm>
            <a:off x="1250243" y="323766"/>
            <a:ext cx="7976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OVERVIEW PERTEMUAN SEBELUMNYA</a:t>
            </a:r>
            <a:endParaRPr lang="en-ID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49155" y="940546"/>
            <a:ext cx="2607665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Arsitektur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3657" y="918674"/>
            <a:ext cx="3318931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&amp; Organisasi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4040" y="1934904"/>
            <a:ext cx="8449900" cy="1968145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469900" marR="51683" indent="-457200">
              <a:lnSpc>
                <a:spcPts val="3045"/>
              </a:lnSpc>
              <a:buFont typeface="Arial" panose="020B0604020202020204" pitchFamily="34" charset="0"/>
              <a:buChar char="•"/>
            </a:pPr>
            <a:r>
              <a:rPr sz="2800" spc="1" dirty="0" err="1">
                <a:latin typeface="Tahoma"/>
                <a:cs typeface="Tahoma"/>
              </a:rPr>
              <a:t>Arsitektur</a:t>
            </a:r>
            <a:r>
              <a:rPr sz="2800" spc="1" dirty="0">
                <a:latin typeface="Tahoma"/>
                <a:cs typeface="Tahoma"/>
              </a:rPr>
              <a:t> sama, organisasi dapat berbeda</a:t>
            </a:r>
            <a:endParaRPr sz="2800" dirty="0">
              <a:latin typeface="Tahoma"/>
              <a:cs typeface="Tahoma"/>
            </a:endParaRPr>
          </a:p>
          <a:p>
            <a:pPr marL="469900" indent="-457200">
              <a:lnSpc>
                <a:spcPts val="3020"/>
              </a:lnSpc>
              <a:spcBef>
                <a:spcPts val="656"/>
              </a:spcBef>
              <a:buFont typeface="Arial" panose="020B0604020202020204" pitchFamily="34" charset="0"/>
              <a:buChar char="•"/>
            </a:pPr>
            <a:r>
              <a:rPr sz="2800" spc="0" dirty="0" err="1">
                <a:latin typeface="Tahoma"/>
                <a:cs typeface="Tahoma"/>
              </a:rPr>
              <a:t>Arsitektur</a:t>
            </a:r>
            <a:r>
              <a:rPr sz="2800" spc="9" dirty="0">
                <a:latin typeface="Tahoma"/>
                <a:cs typeface="Tahoma"/>
              </a:rPr>
              <a:t> </a:t>
            </a:r>
            <a:r>
              <a:rPr sz="2800" spc="0" dirty="0">
                <a:latin typeface="Tahoma"/>
                <a:cs typeface="Tahoma"/>
              </a:rPr>
              <a:t>bertahan</a:t>
            </a:r>
            <a:r>
              <a:rPr sz="2800" spc="24" dirty="0">
                <a:latin typeface="Tahoma"/>
                <a:cs typeface="Tahoma"/>
              </a:rPr>
              <a:t> </a:t>
            </a:r>
            <a:r>
              <a:rPr sz="2800" spc="0" dirty="0">
                <a:latin typeface="Tahoma"/>
                <a:cs typeface="Tahoma"/>
              </a:rPr>
              <a:t>lama,</a:t>
            </a:r>
            <a:r>
              <a:rPr sz="2800" spc="9" dirty="0">
                <a:latin typeface="Tahoma"/>
                <a:cs typeface="Tahoma"/>
              </a:rPr>
              <a:t> </a:t>
            </a:r>
            <a:r>
              <a:rPr sz="2800" spc="0" dirty="0">
                <a:latin typeface="Tahoma"/>
                <a:cs typeface="Tahoma"/>
              </a:rPr>
              <a:t>organisasi</a:t>
            </a:r>
            <a:r>
              <a:rPr sz="2800" spc="9" dirty="0">
                <a:latin typeface="Tahoma"/>
                <a:cs typeface="Tahoma"/>
              </a:rPr>
              <a:t> </a:t>
            </a:r>
            <a:r>
              <a:rPr sz="2800" spc="0" dirty="0">
                <a:latin typeface="Tahoma"/>
                <a:cs typeface="Tahoma"/>
              </a:rPr>
              <a:t>menyesuaikan perkembangan</a:t>
            </a:r>
            <a:r>
              <a:rPr sz="2800" spc="19" dirty="0">
                <a:latin typeface="Tahoma"/>
                <a:cs typeface="Tahoma"/>
              </a:rPr>
              <a:t> </a:t>
            </a:r>
            <a:r>
              <a:rPr sz="2800" spc="0" dirty="0">
                <a:latin typeface="Tahoma"/>
                <a:cs typeface="Tahoma"/>
              </a:rPr>
              <a:t>teknologi</a:t>
            </a:r>
            <a:endParaRPr sz="2800" dirty="0">
              <a:latin typeface="Tahoma"/>
              <a:cs typeface="Tahoma"/>
            </a:endParaRPr>
          </a:p>
          <a:p>
            <a:pPr marL="755497" marR="435940" indent="-285597">
              <a:lnSpc>
                <a:spcPts val="2590"/>
              </a:lnSpc>
              <a:spcBef>
                <a:spcPts val="555"/>
              </a:spcBef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Semua Intel famili x86 memiliki arsitektur dasar yang sama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1240" y="3975186"/>
            <a:ext cx="6881933" cy="659384"/>
          </a:xfrm>
          <a:prstGeom prst="rect">
            <a:avLst/>
          </a:prstGeom>
        </p:spPr>
        <p:txBody>
          <a:bodyPr wrap="square" lIns="0" tIns="18351" rIns="0" bIns="0" rtlCol="0">
            <a:noAutofit/>
          </a:bodyPr>
          <a:lstStyle/>
          <a:p>
            <a:pPr marL="298297" indent="-285597">
              <a:lnSpc>
                <a:spcPts val="2590"/>
              </a:lnSpc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Famili IBM System/370 memiliki arsitektur dasar sama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41147" y="3975186"/>
            <a:ext cx="721441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yang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1240" y="4706706"/>
            <a:ext cx="2037031" cy="335973"/>
          </a:xfrm>
          <a:prstGeom prst="rect">
            <a:avLst/>
          </a:prstGeom>
        </p:spPr>
        <p:txBody>
          <a:bodyPr wrap="square" lIns="0" tIns="16668" rIns="0" bIns="0" rtlCol="0">
            <a:noAutofit/>
          </a:bodyPr>
          <a:lstStyle/>
          <a:p>
            <a:pPr marL="12700">
              <a:lnSpc>
                <a:spcPts val="2625"/>
              </a:lnSpc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Memberikan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6267" y="4706706"/>
            <a:ext cx="3119729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spc="0" dirty="0">
                <a:latin typeface="Tahoma"/>
                <a:cs typeface="Tahoma"/>
              </a:rPr>
              <a:t>compatibilitas instruksi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1285" y="4706706"/>
            <a:ext cx="1571437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spc="0" dirty="0">
                <a:latin typeface="Tahoma"/>
                <a:cs typeface="Tahoma"/>
              </a:rPr>
              <a:t>level mesin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240" y="5094972"/>
            <a:ext cx="6034331" cy="685323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469900" marR="46585">
              <a:lnSpc>
                <a:spcPts val="2200"/>
              </a:lnSpc>
            </a:pPr>
            <a:r>
              <a:rPr sz="2000" spc="4" dirty="0">
                <a:solidFill>
                  <a:srgbClr val="FF0000"/>
                </a:solidFill>
                <a:latin typeface="Cambria"/>
                <a:cs typeface="Cambria"/>
              </a:rPr>
              <a:t>⌧</a:t>
            </a:r>
            <a:r>
              <a:rPr sz="2000" spc="4" dirty="0">
                <a:latin typeface="Tahoma"/>
                <a:cs typeface="Tahoma"/>
              </a:rPr>
              <a:t>At least backwards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585"/>
              </a:lnSpc>
              <a:spcBef>
                <a:spcPts val="125"/>
              </a:spcBef>
            </a:pPr>
            <a:r>
              <a:rPr sz="2400" spc="1864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400" spc="0" dirty="0">
                <a:latin typeface="Tahoma"/>
                <a:cs typeface="Tahoma"/>
              </a:rPr>
              <a:t>Organisasi antar versi memiliki perbedaan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11F889-4CAC-493C-BF6E-F1654011F379}"/>
              </a:ext>
            </a:extLst>
          </p:cNvPr>
          <p:cNvSpPr txBox="1"/>
          <p:nvPr/>
        </p:nvSpPr>
        <p:spPr>
          <a:xfrm>
            <a:off x="1274055" y="183565"/>
            <a:ext cx="7976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OVERVIEW PERTEMUAN SEBELUMNYA</a:t>
            </a:r>
            <a:endParaRPr lang="en-ID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1000" y="690995"/>
            <a:ext cx="4430080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6600" b="1" dirty="0">
                <a:latin typeface="Arial Black"/>
                <a:cs typeface="Arial Black"/>
              </a:rPr>
              <a:t>Strukture</a:t>
            </a:r>
            <a:endParaRPr sz="6600" dirty="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7088" y="731260"/>
            <a:ext cx="4374179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6600" b="1" dirty="0">
                <a:latin typeface="Arial Black"/>
                <a:cs typeface="Arial Black"/>
              </a:rPr>
              <a:t>&amp; Fungsi</a:t>
            </a:r>
            <a:endParaRPr sz="66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040" y="1933026"/>
            <a:ext cx="8707228" cy="659384"/>
          </a:xfrm>
          <a:prstGeom prst="rect">
            <a:avLst/>
          </a:prstGeom>
        </p:spPr>
        <p:txBody>
          <a:bodyPr wrap="square" lIns="0" tIns="18351" rIns="0" bIns="0" rtlCol="0">
            <a:noAutofit/>
          </a:bodyPr>
          <a:lstStyle/>
          <a:p>
            <a:pPr marL="355600" indent="-342900">
              <a:lnSpc>
                <a:spcPts val="2590"/>
              </a:lnSpc>
              <a:buFont typeface="Arial" panose="020B0604020202020204" pitchFamily="34" charset="0"/>
              <a:buChar char="•"/>
            </a:pPr>
            <a:r>
              <a:rPr sz="2400" spc="0" dirty="0" err="1">
                <a:latin typeface="Tahoma"/>
                <a:cs typeface="Tahoma"/>
              </a:rPr>
              <a:t>Strukture</a:t>
            </a:r>
            <a:r>
              <a:rPr sz="2400" spc="-14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adalah</a:t>
            </a:r>
            <a:r>
              <a:rPr sz="2400" spc="9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bagaimana</a:t>
            </a:r>
            <a:r>
              <a:rPr sz="2400" spc="9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masing-masing</a:t>
            </a:r>
            <a:r>
              <a:rPr sz="2400" spc="9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komponen saling berhubungan</a:t>
            </a:r>
            <a:r>
              <a:rPr sz="2400" spc="-9" dirty="0">
                <a:latin typeface="Tahoma"/>
                <a:cs typeface="Tahoma"/>
              </a:rPr>
              <a:t> </a:t>
            </a:r>
            <a:r>
              <a:rPr sz="2400" spc="0" dirty="0">
                <a:latin typeface="Tahoma"/>
                <a:cs typeface="Tahoma"/>
              </a:rPr>
              <a:t>satu sama lain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040" y="2664546"/>
            <a:ext cx="6681618" cy="659384"/>
          </a:xfrm>
          <a:prstGeom prst="rect">
            <a:avLst/>
          </a:prstGeom>
        </p:spPr>
        <p:txBody>
          <a:bodyPr wrap="square" lIns="0" tIns="18351" rIns="0" bIns="0" rtlCol="0">
            <a:noAutofit/>
          </a:bodyPr>
          <a:lstStyle/>
          <a:p>
            <a:pPr marL="355600" indent="-342900">
              <a:lnSpc>
                <a:spcPts val="2590"/>
              </a:lnSpc>
              <a:buFont typeface="Arial" panose="020B0604020202020204" pitchFamily="34" charset="0"/>
              <a:buChar char="•"/>
            </a:pPr>
            <a:r>
              <a:rPr sz="2400" spc="0" dirty="0" err="1">
                <a:latin typeface="Tahoma"/>
                <a:cs typeface="Tahoma"/>
              </a:rPr>
              <a:t>Fungsi</a:t>
            </a:r>
            <a:r>
              <a:rPr sz="2400" spc="0" dirty="0">
                <a:latin typeface="Tahoma"/>
                <a:cs typeface="Tahoma"/>
              </a:rPr>
              <a:t> merupakan operasi dari masing-masing sebagai bagian dari struktur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83541" y="2664546"/>
            <a:ext cx="1478991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>
                <a:latin typeface="Tahoma"/>
                <a:cs typeface="Tahoma"/>
              </a:rPr>
              <a:t>komponen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040" y="3812472"/>
            <a:ext cx="5159640" cy="2133135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 marR="23292">
              <a:lnSpc>
                <a:spcPts val="3000"/>
              </a:lnSpc>
            </a:pPr>
            <a:r>
              <a:rPr sz="2800" b="1" dirty="0">
                <a:latin typeface="Tahoma"/>
                <a:cs typeface="Tahoma"/>
              </a:rPr>
              <a:t>FUNGSI</a:t>
            </a:r>
            <a:endParaRPr sz="2800" dirty="0">
              <a:latin typeface="Tahoma"/>
              <a:cs typeface="Tahoma"/>
            </a:endParaRPr>
          </a:p>
          <a:p>
            <a:pPr marL="342900" indent="-342900" algn="ctr">
              <a:lnSpc>
                <a:spcPct val="100585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en-ID" sz="2400" spc="0" dirty="0" err="1">
                <a:latin typeface="Tahoma"/>
                <a:cs typeface="Tahoma"/>
              </a:rPr>
              <a:t>Semua</a:t>
            </a:r>
            <a:r>
              <a:rPr lang="en-ID" sz="2400" spc="0" dirty="0">
                <a:latin typeface="Tahoma"/>
                <a:cs typeface="Tahoma"/>
              </a:rPr>
              <a:t> </a:t>
            </a:r>
            <a:r>
              <a:rPr lang="en-ID" sz="2400" spc="0" dirty="0" err="1">
                <a:latin typeface="Tahoma"/>
                <a:cs typeface="Tahoma"/>
              </a:rPr>
              <a:t>komputer</a:t>
            </a:r>
            <a:r>
              <a:rPr lang="en-ID" sz="2400" spc="0" dirty="0">
                <a:latin typeface="Tahoma"/>
                <a:cs typeface="Tahoma"/>
              </a:rPr>
              <a:t> </a:t>
            </a:r>
            <a:r>
              <a:rPr lang="en-ID" sz="2400" spc="0" dirty="0" err="1">
                <a:latin typeface="Tahoma"/>
                <a:cs typeface="Tahoma"/>
              </a:rPr>
              <a:t>memiliki</a:t>
            </a:r>
            <a:r>
              <a:rPr lang="en-ID" sz="2400" spc="0" dirty="0">
                <a:latin typeface="Tahoma"/>
                <a:cs typeface="Tahoma"/>
              </a:rPr>
              <a:t> 4 </a:t>
            </a:r>
            <a:r>
              <a:rPr lang="en-ID" sz="2400" spc="0" dirty="0" err="1">
                <a:latin typeface="Tahoma"/>
                <a:cs typeface="Tahoma"/>
              </a:rPr>
              <a:t>fungsi</a:t>
            </a:r>
            <a:r>
              <a:rPr sz="2400" spc="0" dirty="0">
                <a:latin typeface="Tahoma"/>
                <a:cs typeface="Tahoma"/>
              </a:rPr>
              <a:t>:</a:t>
            </a:r>
            <a:endParaRPr sz="2400" dirty="0">
              <a:latin typeface="Tahoma"/>
              <a:cs typeface="Tahoma"/>
            </a:endParaRPr>
          </a:p>
          <a:p>
            <a:pPr marL="469900" marR="23292">
              <a:lnSpc>
                <a:spcPct val="100585"/>
              </a:lnSpc>
              <a:spcBef>
                <a:spcPts val="190"/>
              </a:spcBef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0" dirty="0">
                <a:latin typeface="Tahoma"/>
                <a:cs typeface="Tahoma"/>
              </a:rPr>
              <a:t>Pengolahan data - Data processing</a:t>
            </a:r>
            <a:endParaRPr sz="2000" dirty="0">
              <a:latin typeface="Tahoma"/>
              <a:cs typeface="Tahoma"/>
            </a:endParaRPr>
          </a:p>
          <a:p>
            <a:pPr marL="469900" marR="23292">
              <a:lnSpc>
                <a:spcPct val="100585"/>
              </a:lnSpc>
              <a:spcBef>
                <a:spcPts val="195"/>
              </a:spcBef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-1" dirty="0">
                <a:latin typeface="Tahoma"/>
                <a:cs typeface="Tahoma"/>
              </a:rPr>
              <a:t>Penyimpanan data - Data storage</a:t>
            </a:r>
            <a:endParaRPr sz="2000" dirty="0">
              <a:latin typeface="Tahoma"/>
              <a:cs typeface="Tahoma"/>
            </a:endParaRPr>
          </a:p>
          <a:p>
            <a:pPr marL="469900" marR="23292">
              <a:lnSpc>
                <a:spcPct val="100585"/>
              </a:lnSpc>
              <a:spcBef>
                <a:spcPts val="195"/>
              </a:spcBef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-1" dirty="0">
                <a:latin typeface="Tahoma"/>
                <a:cs typeface="Tahoma"/>
              </a:rPr>
              <a:t>Pemindahan data - Data movement</a:t>
            </a:r>
            <a:endParaRPr sz="2000" dirty="0">
              <a:latin typeface="Tahoma"/>
              <a:cs typeface="Tahoma"/>
            </a:endParaRPr>
          </a:p>
          <a:p>
            <a:pPr marL="469900" marR="23292">
              <a:lnSpc>
                <a:spcPct val="100585"/>
              </a:lnSpc>
              <a:spcBef>
                <a:spcPts val="195"/>
              </a:spcBef>
            </a:pPr>
            <a:r>
              <a:rPr sz="2000" spc="1673" dirty="0">
                <a:solidFill>
                  <a:srgbClr val="FF0000"/>
                </a:solidFill>
                <a:latin typeface="Cambria"/>
                <a:cs typeface="Cambria"/>
              </a:rPr>
              <a:t>`</a:t>
            </a:r>
            <a:r>
              <a:rPr sz="2000" spc="0" dirty="0">
                <a:latin typeface="Tahoma"/>
                <a:cs typeface="Tahoma"/>
              </a:rPr>
              <a:t>Kendali - Control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02535" y="38039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502008" y="1213217"/>
                </a:moveTo>
                <a:lnTo>
                  <a:pt x="550521" y="1222967"/>
                </a:lnTo>
                <a:lnTo>
                  <a:pt x="599911" y="1229315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6750" y="1219200"/>
                </a:lnTo>
                <a:lnTo>
                  <a:pt x="649986" y="1219200"/>
                </a:lnTo>
                <a:lnTo>
                  <a:pt x="601283" y="1216644"/>
                </a:lnTo>
                <a:lnTo>
                  <a:pt x="553145" y="1210595"/>
                </a:lnTo>
                <a:lnTo>
                  <a:pt x="505775" y="1201164"/>
                </a:lnTo>
                <a:lnTo>
                  <a:pt x="459373" y="1188463"/>
                </a:lnTo>
                <a:lnTo>
                  <a:pt x="414141" y="1172604"/>
                </a:lnTo>
                <a:lnTo>
                  <a:pt x="370280" y="1153699"/>
                </a:lnTo>
                <a:lnTo>
                  <a:pt x="327991" y="1131858"/>
                </a:lnTo>
                <a:lnTo>
                  <a:pt x="287476" y="1107195"/>
                </a:lnTo>
                <a:lnTo>
                  <a:pt x="248937" y="1079820"/>
                </a:lnTo>
                <a:lnTo>
                  <a:pt x="212574" y="1049845"/>
                </a:lnTo>
                <a:lnTo>
                  <a:pt x="178588" y="1017382"/>
                </a:lnTo>
                <a:lnTo>
                  <a:pt x="147183" y="982544"/>
                </a:lnTo>
                <a:lnTo>
                  <a:pt x="118557" y="945440"/>
                </a:lnTo>
                <a:lnTo>
                  <a:pt x="92914" y="906184"/>
                </a:lnTo>
                <a:lnTo>
                  <a:pt x="70454" y="864887"/>
                </a:lnTo>
                <a:lnTo>
                  <a:pt x="51379" y="821661"/>
                </a:lnTo>
                <a:lnTo>
                  <a:pt x="35890" y="776617"/>
                </a:lnTo>
                <a:lnTo>
                  <a:pt x="24189" y="729867"/>
                </a:lnTo>
                <a:lnTo>
                  <a:pt x="16476" y="681524"/>
                </a:lnTo>
                <a:lnTo>
                  <a:pt x="12954" y="631698"/>
                </a:lnTo>
                <a:lnTo>
                  <a:pt x="3810" y="622554"/>
                </a:lnTo>
                <a:lnTo>
                  <a:pt x="1524" y="620268"/>
                </a:lnTo>
                <a:lnTo>
                  <a:pt x="12192" y="615696"/>
                </a:lnTo>
                <a:lnTo>
                  <a:pt x="10668" y="611886"/>
                </a:lnTo>
                <a:lnTo>
                  <a:pt x="0" y="615696"/>
                </a:lnTo>
                <a:lnTo>
                  <a:pt x="0" y="631698"/>
                </a:lnTo>
                <a:lnTo>
                  <a:pt x="3842" y="682748"/>
                </a:lnTo>
                <a:lnTo>
                  <a:pt x="11867" y="732233"/>
                </a:lnTo>
                <a:lnTo>
                  <a:pt x="23881" y="780044"/>
                </a:lnTo>
                <a:lnTo>
                  <a:pt x="39689" y="826075"/>
                </a:lnTo>
                <a:lnTo>
                  <a:pt x="59097" y="870215"/>
                </a:lnTo>
                <a:lnTo>
                  <a:pt x="81911" y="912359"/>
                </a:lnTo>
                <a:lnTo>
                  <a:pt x="107935" y="952397"/>
                </a:lnTo>
                <a:lnTo>
                  <a:pt x="136976" y="990222"/>
                </a:lnTo>
                <a:lnTo>
                  <a:pt x="168839" y="1025725"/>
                </a:lnTo>
                <a:lnTo>
                  <a:pt x="203330" y="1058799"/>
                </a:lnTo>
                <a:lnTo>
                  <a:pt x="240254" y="1089335"/>
                </a:lnTo>
                <a:lnTo>
                  <a:pt x="279416" y="1117226"/>
                </a:lnTo>
                <a:lnTo>
                  <a:pt x="320624" y="1142363"/>
                </a:lnTo>
                <a:lnTo>
                  <a:pt x="363681" y="1164639"/>
                </a:lnTo>
                <a:lnTo>
                  <a:pt x="408393" y="1183945"/>
                </a:lnTo>
                <a:lnTo>
                  <a:pt x="454567" y="1200174"/>
                </a:lnTo>
                <a:lnTo>
                  <a:pt x="502008" y="1213217"/>
                </a:lnTo>
                <a:close/>
              </a:path>
              <a:path w="1333500" h="1232153">
                <a:moveTo>
                  <a:pt x="666750" y="12954"/>
                </a:moveTo>
                <a:lnTo>
                  <a:pt x="662178" y="11430"/>
                </a:lnTo>
                <a:lnTo>
                  <a:pt x="649986" y="12954"/>
                </a:lnTo>
                <a:lnTo>
                  <a:pt x="666750" y="12954"/>
                </a:lnTo>
                <a:close/>
              </a:path>
              <a:path w="1333500" h="1232153">
                <a:moveTo>
                  <a:pt x="672084" y="3810"/>
                </a:moveTo>
                <a:lnTo>
                  <a:pt x="599252" y="2783"/>
                </a:lnTo>
                <a:lnTo>
                  <a:pt x="549953" y="9093"/>
                </a:lnTo>
                <a:lnTo>
                  <a:pt x="501522" y="18817"/>
                </a:lnTo>
                <a:lnTo>
                  <a:pt x="660654" y="9144"/>
                </a:lnTo>
                <a:lnTo>
                  <a:pt x="782951" y="9213"/>
                </a:lnTo>
                <a:lnTo>
                  <a:pt x="733578" y="2861"/>
                </a:lnTo>
                <a:lnTo>
                  <a:pt x="671322" y="1524"/>
                </a:lnTo>
                <a:lnTo>
                  <a:pt x="666750" y="0"/>
                </a:lnTo>
                <a:lnTo>
                  <a:pt x="649224" y="0"/>
                </a:lnTo>
                <a:lnTo>
                  <a:pt x="599252" y="2783"/>
                </a:lnTo>
                <a:lnTo>
                  <a:pt x="672084" y="3810"/>
                </a:lnTo>
                <a:close/>
              </a:path>
              <a:path w="1333500" h="1232153">
                <a:moveTo>
                  <a:pt x="683514" y="0"/>
                </a:moveTo>
                <a:lnTo>
                  <a:pt x="666750" y="0"/>
                </a:lnTo>
                <a:lnTo>
                  <a:pt x="671322" y="1524"/>
                </a:lnTo>
                <a:lnTo>
                  <a:pt x="733578" y="2861"/>
                </a:lnTo>
                <a:lnTo>
                  <a:pt x="683514" y="0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2954" y="600456"/>
                </a:lnTo>
                <a:lnTo>
                  <a:pt x="6095" y="608838"/>
                </a:lnTo>
                <a:lnTo>
                  <a:pt x="12954" y="600456"/>
                </a:lnTo>
                <a:lnTo>
                  <a:pt x="16621" y="550472"/>
                </a:lnTo>
                <a:lnTo>
                  <a:pt x="24430" y="502013"/>
                </a:lnTo>
                <a:lnTo>
                  <a:pt x="36184" y="455185"/>
                </a:lnTo>
                <a:lnTo>
                  <a:pt x="51687" y="410096"/>
                </a:lnTo>
                <a:lnTo>
                  <a:pt x="70745" y="366853"/>
                </a:lnTo>
                <a:lnTo>
                  <a:pt x="93161" y="325565"/>
                </a:lnTo>
                <a:lnTo>
                  <a:pt x="118740" y="286338"/>
                </a:lnTo>
                <a:lnTo>
                  <a:pt x="147285" y="249280"/>
                </a:lnTo>
                <a:lnTo>
                  <a:pt x="178601" y="214499"/>
                </a:lnTo>
                <a:lnTo>
                  <a:pt x="212493" y="182103"/>
                </a:lnTo>
                <a:lnTo>
                  <a:pt x="248764" y="152199"/>
                </a:lnTo>
                <a:lnTo>
                  <a:pt x="287219" y="124894"/>
                </a:lnTo>
                <a:lnTo>
                  <a:pt x="327662" y="100297"/>
                </a:lnTo>
                <a:lnTo>
                  <a:pt x="369897" y="78514"/>
                </a:lnTo>
                <a:lnTo>
                  <a:pt x="413729" y="59654"/>
                </a:lnTo>
                <a:lnTo>
                  <a:pt x="458961" y="43824"/>
                </a:lnTo>
                <a:lnTo>
                  <a:pt x="505399" y="31131"/>
                </a:lnTo>
                <a:lnTo>
                  <a:pt x="552846" y="21683"/>
                </a:lnTo>
                <a:lnTo>
                  <a:pt x="601107" y="15588"/>
                </a:lnTo>
                <a:lnTo>
                  <a:pt x="649986" y="12954"/>
                </a:lnTo>
                <a:lnTo>
                  <a:pt x="662178" y="11430"/>
                </a:lnTo>
                <a:lnTo>
                  <a:pt x="666750" y="12954"/>
                </a:lnTo>
                <a:lnTo>
                  <a:pt x="683514" y="12954"/>
                </a:lnTo>
                <a:lnTo>
                  <a:pt x="732360" y="15563"/>
                </a:lnTo>
                <a:lnTo>
                  <a:pt x="780600" y="21642"/>
                </a:lnTo>
                <a:lnTo>
                  <a:pt x="828036" y="31083"/>
                </a:lnTo>
                <a:lnTo>
                  <a:pt x="874472" y="43776"/>
                </a:lnTo>
                <a:lnTo>
                  <a:pt x="919710" y="59613"/>
                </a:lnTo>
                <a:lnTo>
                  <a:pt x="963553" y="78485"/>
                </a:lnTo>
                <a:lnTo>
                  <a:pt x="1005804" y="100283"/>
                </a:lnTo>
                <a:lnTo>
                  <a:pt x="1046266" y="124898"/>
                </a:lnTo>
                <a:lnTo>
                  <a:pt x="1084742" y="152222"/>
                </a:lnTo>
                <a:lnTo>
                  <a:pt x="1121035" y="182146"/>
                </a:lnTo>
                <a:lnTo>
                  <a:pt x="1154948" y="214561"/>
                </a:lnTo>
                <a:lnTo>
                  <a:pt x="1186284" y="249359"/>
                </a:lnTo>
                <a:lnTo>
                  <a:pt x="1214845" y="286430"/>
                </a:lnTo>
                <a:lnTo>
                  <a:pt x="1240435" y="325666"/>
                </a:lnTo>
                <a:lnTo>
                  <a:pt x="1262857" y="366958"/>
                </a:lnTo>
                <a:lnTo>
                  <a:pt x="1281914" y="410198"/>
                </a:lnTo>
                <a:lnTo>
                  <a:pt x="1297408" y="455276"/>
                </a:lnTo>
                <a:lnTo>
                  <a:pt x="1309143" y="502085"/>
                </a:lnTo>
                <a:lnTo>
                  <a:pt x="1316921" y="550514"/>
                </a:lnTo>
                <a:lnTo>
                  <a:pt x="1320546" y="600456"/>
                </a:lnTo>
                <a:lnTo>
                  <a:pt x="1320546" y="615696"/>
                </a:lnTo>
                <a:lnTo>
                  <a:pt x="1330452" y="610362"/>
                </a:lnTo>
                <a:lnTo>
                  <a:pt x="1329564" y="548630"/>
                </a:lnTo>
                <a:lnTo>
                  <a:pt x="1321464" y="499148"/>
                </a:lnTo>
                <a:lnTo>
                  <a:pt x="1309393" y="451356"/>
                </a:lnTo>
                <a:lnTo>
                  <a:pt x="1293543" y="405358"/>
                </a:lnTo>
                <a:lnTo>
                  <a:pt x="1274107" y="361261"/>
                </a:lnTo>
                <a:lnTo>
                  <a:pt x="1251279" y="319170"/>
                </a:lnTo>
                <a:lnTo>
                  <a:pt x="1225251" y="279193"/>
                </a:lnTo>
                <a:lnTo>
                  <a:pt x="1196216" y="241434"/>
                </a:lnTo>
                <a:lnTo>
                  <a:pt x="1164367" y="206000"/>
                </a:lnTo>
                <a:lnTo>
                  <a:pt x="1129898" y="172997"/>
                </a:lnTo>
                <a:lnTo>
                  <a:pt x="1093001" y="142531"/>
                </a:lnTo>
                <a:lnTo>
                  <a:pt x="1053869" y="114709"/>
                </a:lnTo>
                <a:lnTo>
                  <a:pt x="1012695" y="89635"/>
                </a:lnTo>
                <a:lnTo>
                  <a:pt x="969672" y="67416"/>
                </a:lnTo>
                <a:lnTo>
                  <a:pt x="924993" y="48158"/>
                </a:lnTo>
                <a:lnTo>
                  <a:pt x="878851" y="31968"/>
                </a:lnTo>
                <a:lnTo>
                  <a:pt x="831439" y="18951"/>
                </a:lnTo>
                <a:lnTo>
                  <a:pt x="782951" y="9213"/>
                </a:lnTo>
                <a:lnTo>
                  <a:pt x="660654" y="9144"/>
                </a:lnTo>
                <a:lnTo>
                  <a:pt x="501522" y="18817"/>
                </a:lnTo>
                <a:lnTo>
                  <a:pt x="454153" y="31847"/>
                </a:lnTo>
                <a:lnTo>
                  <a:pt x="408042" y="48074"/>
                </a:lnTo>
                <a:lnTo>
                  <a:pt x="363383" y="67387"/>
                </a:lnTo>
                <a:lnTo>
                  <a:pt x="320373" y="89677"/>
                </a:lnTo>
                <a:lnTo>
                  <a:pt x="279206" y="114834"/>
                </a:lnTo>
                <a:lnTo>
                  <a:pt x="240077" y="142749"/>
                </a:lnTo>
                <a:lnTo>
                  <a:pt x="203182" y="173312"/>
                </a:lnTo>
                <a:lnTo>
                  <a:pt x="168715" y="206413"/>
                </a:lnTo>
                <a:lnTo>
                  <a:pt x="136872" y="241942"/>
                </a:lnTo>
                <a:lnTo>
                  <a:pt x="107848" y="279791"/>
                </a:lnTo>
                <a:lnTo>
                  <a:pt x="81838" y="319849"/>
                </a:lnTo>
                <a:lnTo>
                  <a:pt x="59037" y="362007"/>
                </a:lnTo>
                <a:lnTo>
                  <a:pt x="39641" y="406155"/>
                </a:lnTo>
                <a:lnTo>
                  <a:pt x="23843" y="452184"/>
                </a:lnTo>
                <a:lnTo>
                  <a:pt x="11841" y="499983"/>
                </a:lnTo>
                <a:lnTo>
                  <a:pt x="3828" y="549443"/>
                </a:lnTo>
                <a:lnTo>
                  <a:pt x="0" y="600456"/>
                </a:lnTo>
                <a:lnTo>
                  <a:pt x="1523" y="611124"/>
                </a:lnTo>
                <a:lnTo>
                  <a:pt x="10668" y="611124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2318" y="618363"/>
                </a:moveTo>
                <a:lnTo>
                  <a:pt x="11430" y="621030"/>
                </a:lnTo>
                <a:lnTo>
                  <a:pt x="8382" y="621792"/>
                </a:lnTo>
                <a:lnTo>
                  <a:pt x="11430" y="621030"/>
                </a:lnTo>
                <a:lnTo>
                  <a:pt x="12318" y="618363"/>
                </a:lnTo>
                <a:lnTo>
                  <a:pt x="12954" y="616458"/>
                </a:lnTo>
                <a:lnTo>
                  <a:pt x="12954" y="615696"/>
                </a:lnTo>
                <a:lnTo>
                  <a:pt x="10668" y="611124"/>
                </a:lnTo>
                <a:lnTo>
                  <a:pt x="1523" y="611124"/>
                </a:lnTo>
                <a:lnTo>
                  <a:pt x="0" y="600456"/>
                </a:lnTo>
                <a:lnTo>
                  <a:pt x="0" y="615696"/>
                </a:lnTo>
                <a:lnTo>
                  <a:pt x="10668" y="611886"/>
                </a:lnTo>
                <a:lnTo>
                  <a:pt x="12192" y="615696"/>
                </a:lnTo>
                <a:lnTo>
                  <a:pt x="1524" y="620268"/>
                </a:lnTo>
                <a:lnTo>
                  <a:pt x="3810" y="622554"/>
                </a:lnTo>
                <a:lnTo>
                  <a:pt x="12954" y="631698"/>
                </a:lnTo>
                <a:lnTo>
                  <a:pt x="12318" y="618363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72" y="668440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33384" y="1216397"/>
                </a:moveTo>
                <a:lnTo>
                  <a:pt x="683514" y="1219200"/>
                </a:lnTo>
                <a:lnTo>
                  <a:pt x="666750" y="1219200"/>
                </a:lnTo>
                <a:lnTo>
                  <a:pt x="669798" y="1219962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21" y="1232005"/>
                </a:lnTo>
                <a:lnTo>
                  <a:pt x="683514" y="1231392"/>
                </a:lnTo>
                <a:lnTo>
                  <a:pt x="734343" y="1228764"/>
                </a:lnTo>
                <a:lnTo>
                  <a:pt x="673608" y="1224534"/>
                </a:lnTo>
                <a:lnTo>
                  <a:pt x="672846" y="1222248"/>
                </a:lnTo>
                <a:lnTo>
                  <a:pt x="784479" y="1222452"/>
                </a:lnTo>
                <a:lnTo>
                  <a:pt x="833715" y="1212577"/>
                </a:lnTo>
                <a:lnTo>
                  <a:pt x="881846" y="1199258"/>
                </a:lnTo>
                <a:lnTo>
                  <a:pt x="928665" y="1182618"/>
                </a:lnTo>
                <a:lnTo>
                  <a:pt x="973967" y="1162775"/>
                </a:lnTo>
                <a:lnTo>
                  <a:pt x="1017545" y="1139853"/>
                </a:lnTo>
                <a:lnTo>
                  <a:pt x="1059194" y="1113970"/>
                </a:lnTo>
                <a:lnTo>
                  <a:pt x="1098708" y="1085248"/>
                </a:lnTo>
                <a:lnTo>
                  <a:pt x="1135880" y="1053807"/>
                </a:lnTo>
                <a:lnTo>
                  <a:pt x="1170504" y="1019769"/>
                </a:lnTo>
                <a:lnTo>
                  <a:pt x="1202375" y="983254"/>
                </a:lnTo>
                <a:lnTo>
                  <a:pt x="1231287" y="944383"/>
                </a:lnTo>
                <a:lnTo>
                  <a:pt x="1257033" y="903277"/>
                </a:lnTo>
                <a:lnTo>
                  <a:pt x="1279408" y="860056"/>
                </a:lnTo>
                <a:lnTo>
                  <a:pt x="1298205" y="814841"/>
                </a:lnTo>
                <a:lnTo>
                  <a:pt x="1313219" y="767753"/>
                </a:lnTo>
                <a:lnTo>
                  <a:pt x="1324243" y="718912"/>
                </a:lnTo>
                <a:lnTo>
                  <a:pt x="1331072" y="668440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6" y="618632"/>
                </a:lnTo>
                <a:lnTo>
                  <a:pt x="1318679" y="667549"/>
                </a:lnTo>
                <a:lnTo>
                  <a:pt x="1311783" y="717107"/>
                </a:lnTo>
                <a:lnTo>
                  <a:pt x="1300817" y="765019"/>
                </a:lnTo>
                <a:lnTo>
                  <a:pt x="1285980" y="811172"/>
                </a:lnTo>
                <a:lnTo>
                  <a:pt x="1267469" y="855456"/>
                </a:lnTo>
                <a:lnTo>
                  <a:pt x="1245481" y="897757"/>
                </a:lnTo>
                <a:lnTo>
                  <a:pt x="1220216" y="937965"/>
                </a:lnTo>
                <a:lnTo>
                  <a:pt x="1191871" y="975967"/>
                </a:lnTo>
                <a:lnTo>
                  <a:pt x="1160643" y="1011652"/>
                </a:lnTo>
                <a:lnTo>
                  <a:pt x="1126731" y="1044906"/>
                </a:lnTo>
                <a:lnTo>
                  <a:pt x="1090332" y="1075619"/>
                </a:lnTo>
                <a:lnTo>
                  <a:pt x="1051645" y="1103679"/>
                </a:lnTo>
                <a:lnTo>
                  <a:pt x="1010868" y="1128973"/>
                </a:lnTo>
                <a:lnTo>
                  <a:pt x="968198" y="1151390"/>
                </a:lnTo>
                <a:lnTo>
                  <a:pt x="923833" y="1170818"/>
                </a:lnTo>
                <a:lnTo>
                  <a:pt x="877971" y="1187144"/>
                </a:lnTo>
                <a:lnTo>
                  <a:pt x="830810" y="1200258"/>
                </a:lnTo>
                <a:lnTo>
                  <a:pt x="782549" y="1210046"/>
                </a:lnTo>
                <a:lnTo>
                  <a:pt x="733384" y="1216397"/>
                </a:lnTo>
                <a:close/>
              </a:path>
              <a:path w="1333500" h="1232153">
                <a:moveTo>
                  <a:pt x="784479" y="1222452"/>
                </a:moveTo>
                <a:lnTo>
                  <a:pt x="672846" y="1222248"/>
                </a:lnTo>
                <a:lnTo>
                  <a:pt x="673608" y="1224534"/>
                </a:lnTo>
                <a:lnTo>
                  <a:pt x="734343" y="1228764"/>
                </a:lnTo>
                <a:lnTo>
                  <a:pt x="784479" y="1222452"/>
                </a:lnTo>
                <a:close/>
              </a:path>
              <a:path w="1333500" h="1232153">
                <a:moveTo>
                  <a:pt x="662940" y="1230630"/>
                </a:moveTo>
                <a:lnTo>
                  <a:pt x="649986" y="1232154"/>
                </a:lnTo>
                <a:lnTo>
                  <a:pt x="666750" y="1232154"/>
                </a:lnTo>
                <a:lnTo>
                  <a:pt x="669798" y="1219962"/>
                </a:lnTo>
                <a:lnTo>
                  <a:pt x="666750" y="1219200"/>
                </a:lnTo>
                <a:lnTo>
                  <a:pt x="660654" y="1223772"/>
                </a:lnTo>
                <a:lnTo>
                  <a:pt x="659892" y="1226820"/>
                </a:lnTo>
                <a:lnTo>
                  <a:pt x="599911" y="1229315"/>
                </a:lnTo>
                <a:lnTo>
                  <a:pt x="649986" y="1232154"/>
                </a:lnTo>
                <a:lnTo>
                  <a:pt x="662940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21" y="1232005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0382" y="40767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958"/>
                </a:lnTo>
                <a:lnTo>
                  <a:pt x="63245" y="44957"/>
                </a:lnTo>
                <a:lnTo>
                  <a:pt x="63245" y="32003"/>
                </a:lnTo>
                <a:lnTo>
                  <a:pt x="76199" y="32003"/>
                </a:lnTo>
                <a:close/>
              </a:path>
              <a:path w="1321308" h="76200">
                <a:moveTo>
                  <a:pt x="63245" y="32003"/>
                </a:moveTo>
                <a:lnTo>
                  <a:pt x="63245" y="44957"/>
                </a:lnTo>
                <a:lnTo>
                  <a:pt x="1321308" y="44957"/>
                </a:lnTo>
                <a:lnTo>
                  <a:pt x="1321308" y="32003"/>
                </a:lnTo>
                <a:lnTo>
                  <a:pt x="63245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70382" y="46863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0" y="32004"/>
                </a:moveTo>
                <a:lnTo>
                  <a:pt x="0" y="44958"/>
                </a:lnTo>
                <a:lnTo>
                  <a:pt x="1257300" y="44958"/>
                </a:lnTo>
                <a:lnTo>
                  <a:pt x="1245108" y="76200"/>
                </a:lnTo>
                <a:lnTo>
                  <a:pt x="1321308" y="38100"/>
                </a:lnTo>
                <a:lnTo>
                  <a:pt x="1257300" y="32004"/>
                </a:lnTo>
                <a:lnTo>
                  <a:pt x="0" y="32004"/>
                </a:lnTo>
                <a:close/>
              </a:path>
              <a:path w="1321308" h="76200">
                <a:moveTo>
                  <a:pt x="1257300" y="32004"/>
                </a:moveTo>
                <a:lnTo>
                  <a:pt x="1321308" y="38100"/>
                </a:lnTo>
                <a:lnTo>
                  <a:pt x="1245108" y="0"/>
                </a:lnTo>
                <a:lnTo>
                  <a:pt x="1245107" y="32003"/>
                </a:lnTo>
                <a:lnTo>
                  <a:pt x="1257300" y="32004"/>
                </a:lnTo>
                <a:close/>
              </a:path>
              <a:path w="1321308" h="76200">
                <a:moveTo>
                  <a:pt x="1245108" y="76200"/>
                </a:moveTo>
                <a:lnTo>
                  <a:pt x="1257300" y="44958"/>
                </a:lnTo>
                <a:lnTo>
                  <a:pt x="1245108" y="44958"/>
                </a:lnTo>
                <a:lnTo>
                  <a:pt x="1245108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47644" y="46863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0" y="32004"/>
                </a:moveTo>
                <a:lnTo>
                  <a:pt x="0" y="44958"/>
                </a:lnTo>
                <a:lnTo>
                  <a:pt x="2082546" y="44958"/>
                </a:lnTo>
                <a:lnTo>
                  <a:pt x="2070353" y="76200"/>
                </a:lnTo>
                <a:lnTo>
                  <a:pt x="2146554" y="38100"/>
                </a:lnTo>
                <a:lnTo>
                  <a:pt x="2082546" y="32004"/>
                </a:lnTo>
                <a:lnTo>
                  <a:pt x="0" y="32004"/>
                </a:lnTo>
                <a:close/>
              </a:path>
              <a:path w="2146554" h="76200">
                <a:moveTo>
                  <a:pt x="2082546" y="32004"/>
                </a:moveTo>
                <a:lnTo>
                  <a:pt x="2146554" y="38100"/>
                </a:lnTo>
                <a:lnTo>
                  <a:pt x="2070353" y="0"/>
                </a:lnTo>
                <a:lnTo>
                  <a:pt x="2070353" y="32003"/>
                </a:lnTo>
                <a:lnTo>
                  <a:pt x="2082546" y="32004"/>
                </a:lnTo>
                <a:close/>
              </a:path>
              <a:path w="2146554" h="76200">
                <a:moveTo>
                  <a:pt x="2070353" y="76200"/>
                </a:moveTo>
                <a:lnTo>
                  <a:pt x="2082546" y="44958"/>
                </a:lnTo>
                <a:lnTo>
                  <a:pt x="2070353" y="44957"/>
                </a:lnTo>
                <a:lnTo>
                  <a:pt x="2070353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47644" y="40767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199" y="44957"/>
                </a:lnTo>
                <a:lnTo>
                  <a:pt x="63246" y="44957"/>
                </a:lnTo>
                <a:lnTo>
                  <a:pt x="63246" y="32003"/>
                </a:lnTo>
                <a:lnTo>
                  <a:pt x="76199" y="32003"/>
                </a:lnTo>
                <a:close/>
              </a:path>
              <a:path w="2146554" h="76200">
                <a:moveTo>
                  <a:pt x="63246" y="32003"/>
                </a:moveTo>
                <a:lnTo>
                  <a:pt x="63246" y="44957"/>
                </a:lnTo>
                <a:lnTo>
                  <a:pt x="2146554" y="44957"/>
                </a:lnTo>
                <a:lnTo>
                  <a:pt x="2146554" y="32003"/>
                </a:lnTo>
                <a:lnTo>
                  <a:pt x="63246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81750" y="3200400"/>
            <a:ext cx="1324356" cy="768096"/>
          </a:xfrm>
          <a:custGeom>
            <a:avLst/>
            <a:gdLst/>
            <a:ahLst/>
            <a:cxnLst/>
            <a:rect l="l" t="t" r="r" b="b"/>
            <a:pathLst>
              <a:path w="1324355" h="768096">
                <a:moveTo>
                  <a:pt x="1265682" y="26669"/>
                </a:moveTo>
                <a:lnTo>
                  <a:pt x="1324356" y="0"/>
                </a:lnTo>
                <a:lnTo>
                  <a:pt x="1239012" y="5333"/>
                </a:lnTo>
                <a:lnTo>
                  <a:pt x="1254860" y="32911"/>
                </a:lnTo>
                <a:lnTo>
                  <a:pt x="1265682" y="26669"/>
                </a:lnTo>
                <a:close/>
              </a:path>
              <a:path w="1324355" h="768096">
                <a:moveTo>
                  <a:pt x="1272540" y="37337"/>
                </a:moveTo>
                <a:lnTo>
                  <a:pt x="1254860" y="32911"/>
                </a:lnTo>
                <a:lnTo>
                  <a:pt x="0" y="756665"/>
                </a:lnTo>
                <a:lnTo>
                  <a:pt x="6096" y="768095"/>
                </a:lnTo>
                <a:lnTo>
                  <a:pt x="1261174" y="43896"/>
                </a:lnTo>
                <a:lnTo>
                  <a:pt x="1277112" y="71627"/>
                </a:lnTo>
                <a:lnTo>
                  <a:pt x="1324356" y="0"/>
                </a:lnTo>
                <a:lnTo>
                  <a:pt x="1265682" y="26669"/>
                </a:lnTo>
                <a:lnTo>
                  <a:pt x="1254860" y="32911"/>
                </a:lnTo>
                <a:lnTo>
                  <a:pt x="1272540" y="37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32448" y="3652265"/>
            <a:ext cx="1159002" cy="691134"/>
          </a:xfrm>
          <a:custGeom>
            <a:avLst/>
            <a:gdLst/>
            <a:ahLst/>
            <a:cxnLst/>
            <a:rect l="l" t="t" r="r" b="b"/>
            <a:pathLst>
              <a:path w="1159002" h="691134">
                <a:moveTo>
                  <a:pt x="51053" y="653796"/>
                </a:moveTo>
                <a:lnTo>
                  <a:pt x="62713" y="646877"/>
                </a:lnTo>
                <a:lnTo>
                  <a:pt x="46481" y="619506"/>
                </a:lnTo>
                <a:lnTo>
                  <a:pt x="0" y="691134"/>
                </a:lnTo>
                <a:lnTo>
                  <a:pt x="51053" y="653796"/>
                </a:lnTo>
                <a:close/>
              </a:path>
              <a:path w="1159002" h="691134">
                <a:moveTo>
                  <a:pt x="85343" y="685038"/>
                </a:moveTo>
                <a:lnTo>
                  <a:pt x="69180" y="657781"/>
                </a:lnTo>
                <a:lnTo>
                  <a:pt x="57911" y="664464"/>
                </a:lnTo>
                <a:lnTo>
                  <a:pt x="85343" y="685038"/>
                </a:lnTo>
                <a:close/>
              </a:path>
              <a:path w="1159002" h="691134">
                <a:moveTo>
                  <a:pt x="1159002" y="11430"/>
                </a:moveTo>
                <a:lnTo>
                  <a:pt x="1152905" y="0"/>
                </a:lnTo>
                <a:lnTo>
                  <a:pt x="62713" y="646877"/>
                </a:lnTo>
                <a:lnTo>
                  <a:pt x="51053" y="653796"/>
                </a:lnTo>
                <a:lnTo>
                  <a:pt x="0" y="691134"/>
                </a:lnTo>
                <a:lnTo>
                  <a:pt x="85343" y="685038"/>
                </a:lnTo>
                <a:lnTo>
                  <a:pt x="57911" y="664464"/>
                </a:lnTo>
                <a:lnTo>
                  <a:pt x="69180" y="657781"/>
                </a:lnTo>
                <a:lnTo>
                  <a:pt x="1159002" y="11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47104" y="4642866"/>
            <a:ext cx="1323594" cy="691133"/>
          </a:xfrm>
          <a:custGeom>
            <a:avLst/>
            <a:gdLst/>
            <a:ahLst/>
            <a:cxnLst/>
            <a:rect l="l" t="t" r="r" b="b"/>
            <a:pathLst>
              <a:path w="1323594" h="691134">
                <a:moveTo>
                  <a:pt x="6096" y="0"/>
                </a:moveTo>
                <a:lnTo>
                  <a:pt x="0" y="11430"/>
                </a:lnTo>
                <a:lnTo>
                  <a:pt x="1253806" y="661747"/>
                </a:lnTo>
                <a:lnTo>
                  <a:pt x="1264920" y="667511"/>
                </a:lnTo>
                <a:lnTo>
                  <a:pt x="1239012" y="690371"/>
                </a:lnTo>
                <a:lnTo>
                  <a:pt x="1323594" y="691133"/>
                </a:lnTo>
                <a:lnTo>
                  <a:pt x="1270254" y="656843"/>
                </a:lnTo>
                <a:lnTo>
                  <a:pt x="1259286" y="651145"/>
                </a:lnTo>
                <a:lnTo>
                  <a:pt x="6096" y="0"/>
                </a:lnTo>
                <a:close/>
              </a:path>
              <a:path w="1323594" h="691134">
                <a:moveTo>
                  <a:pt x="1270254" y="656843"/>
                </a:moveTo>
                <a:lnTo>
                  <a:pt x="1323594" y="691133"/>
                </a:lnTo>
                <a:lnTo>
                  <a:pt x="1274064" y="622554"/>
                </a:lnTo>
                <a:lnTo>
                  <a:pt x="1259286" y="651145"/>
                </a:lnTo>
                <a:lnTo>
                  <a:pt x="1270254" y="656843"/>
                </a:lnTo>
                <a:close/>
              </a:path>
              <a:path w="1323594" h="691134">
                <a:moveTo>
                  <a:pt x="1239012" y="690371"/>
                </a:moveTo>
                <a:lnTo>
                  <a:pt x="1264920" y="667511"/>
                </a:lnTo>
                <a:lnTo>
                  <a:pt x="1253806" y="661747"/>
                </a:lnTo>
                <a:lnTo>
                  <a:pt x="1239012" y="6903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219443" y="4952999"/>
            <a:ext cx="1489710" cy="844295"/>
          </a:xfrm>
          <a:custGeom>
            <a:avLst/>
            <a:gdLst/>
            <a:ahLst/>
            <a:cxnLst/>
            <a:rect l="l" t="t" r="r" b="b"/>
            <a:pathLst>
              <a:path w="1489710" h="844296">
                <a:moveTo>
                  <a:pt x="69795" y="32179"/>
                </a:moveTo>
                <a:lnTo>
                  <a:pt x="85343" y="4571"/>
                </a:lnTo>
                <a:lnTo>
                  <a:pt x="0" y="0"/>
                </a:lnTo>
                <a:lnTo>
                  <a:pt x="48005" y="70865"/>
                </a:lnTo>
                <a:lnTo>
                  <a:pt x="63439" y="43462"/>
                </a:lnTo>
                <a:lnTo>
                  <a:pt x="52577" y="37337"/>
                </a:lnTo>
                <a:lnTo>
                  <a:pt x="58673" y="25907"/>
                </a:lnTo>
                <a:lnTo>
                  <a:pt x="69795" y="32179"/>
                </a:lnTo>
                <a:close/>
              </a:path>
              <a:path w="1489710" h="844296">
                <a:moveTo>
                  <a:pt x="58673" y="25907"/>
                </a:moveTo>
                <a:lnTo>
                  <a:pt x="52577" y="37337"/>
                </a:lnTo>
                <a:lnTo>
                  <a:pt x="63439" y="43462"/>
                </a:lnTo>
                <a:lnTo>
                  <a:pt x="1483614" y="844295"/>
                </a:lnTo>
                <a:lnTo>
                  <a:pt x="1489710" y="832865"/>
                </a:lnTo>
                <a:lnTo>
                  <a:pt x="69795" y="32179"/>
                </a:lnTo>
                <a:lnTo>
                  <a:pt x="58673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05044" y="38039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12954" y="615696"/>
                </a:moveTo>
                <a:lnTo>
                  <a:pt x="12954" y="600456"/>
                </a:lnTo>
                <a:lnTo>
                  <a:pt x="8382" y="608838"/>
                </a:lnTo>
                <a:lnTo>
                  <a:pt x="2285" y="610362"/>
                </a:lnTo>
                <a:lnTo>
                  <a:pt x="0" y="600456"/>
                </a:lnTo>
                <a:lnTo>
                  <a:pt x="0" y="617982"/>
                </a:lnTo>
                <a:lnTo>
                  <a:pt x="762" y="621030"/>
                </a:lnTo>
                <a:lnTo>
                  <a:pt x="3810" y="622554"/>
                </a:lnTo>
                <a:lnTo>
                  <a:pt x="0" y="631698"/>
                </a:lnTo>
                <a:lnTo>
                  <a:pt x="4006" y="682911"/>
                </a:lnTo>
                <a:lnTo>
                  <a:pt x="12153" y="732517"/>
                </a:lnTo>
                <a:lnTo>
                  <a:pt x="24251" y="780413"/>
                </a:lnTo>
                <a:lnTo>
                  <a:pt x="40109" y="826494"/>
                </a:lnTo>
                <a:lnTo>
                  <a:pt x="59537" y="870657"/>
                </a:lnTo>
                <a:lnTo>
                  <a:pt x="82344" y="912797"/>
                </a:lnTo>
                <a:lnTo>
                  <a:pt x="108342" y="952810"/>
                </a:lnTo>
                <a:lnTo>
                  <a:pt x="137338" y="990593"/>
                </a:lnTo>
                <a:lnTo>
                  <a:pt x="169144" y="1026041"/>
                </a:lnTo>
                <a:lnTo>
                  <a:pt x="203568" y="1059051"/>
                </a:lnTo>
                <a:lnTo>
                  <a:pt x="240421" y="1089518"/>
                </a:lnTo>
                <a:lnTo>
                  <a:pt x="279511" y="1117339"/>
                </a:lnTo>
                <a:lnTo>
                  <a:pt x="320650" y="1142409"/>
                </a:lnTo>
                <a:lnTo>
                  <a:pt x="363647" y="1164625"/>
                </a:lnTo>
                <a:lnTo>
                  <a:pt x="408311" y="1183883"/>
                </a:lnTo>
                <a:lnTo>
                  <a:pt x="454453" y="1200078"/>
                </a:lnTo>
                <a:lnTo>
                  <a:pt x="501881" y="1213106"/>
                </a:lnTo>
                <a:lnTo>
                  <a:pt x="550406" y="1222864"/>
                </a:lnTo>
                <a:lnTo>
                  <a:pt x="662940" y="1220724"/>
                </a:lnTo>
                <a:lnTo>
                  <a:pt x="666750" y="1219200"/>
                </a:lnTo>
                <a:lnTo>
                  <a:pt x="649986" y="1219200"/>
                </a:lnTo>
                <a:lnTo>
                  <a:pt x="601002" y="1216444"/>
                </a:lnTo>
                <a:lnTo>
                  <a:pt x="552671" y="1210262"/>
                </a:lnTo>
                <a:lnTo>
                  <a:pt x="505185" y="1200759"/>
                </a:lnTo>
                <a:lnTo>
                  <a:pt x="458734" y="1188037"/>
                </a:lnTo>
                <a:lnTo>
                  <a:pt x="413512" y="1172201"/>
                </a:lnTo>
                <a:lnTo>
                  <a:pt x="369710" y="1153355"/>
                </a:lnTo>
                <a:lnTo>
                  <a:pt x="327520" y="1131603"/>
                </a:lnTo>
                <a:lnTo>
                  <a:pt x="287133" y="1107048"/>
                </a:lnTo>
                <a:lnTo>
                  <a:pt x="248741" y="1079796"/>
                </a:lnTo>
                <a:lnTo>
                  <a:pt x="212536" y="1049950"/>
                </a:lnTo>
                <a:lnTo>
                  <a:pt x="178709" y="1017613"/>
                </a:lnTo>
                <a:lnTo>
                  <a:pt x="147453" y="982891"/>
                </a:lnTo>
                <a:lnTo>
                  <a:pt x="118959" y="945887"/>
                </a:lnTo>
                <a:lnTo>
                  <a:pt x="93420" y="906704"/>
                </a:lnTo>
                <a:lnTo>
                  <a:pt x="71026" y="865448"/>
                </a:lnTo>
                <a:lnTo>
                  <a:pt x="51969" y="822222"/>
                </a:lnTo>
                <a:lnTo>
                  <a:pt x="36442" y="777130"/>
                </a:lnTo>
                <a:lnTo>
                  <a:pt x="24636" y="730276"/>
                </a:lnTo>
                <a:lnTo>
                  <a:pt x="16742" y="681763"/>
                </a:lnTo>
                <a:lnTo>
                  <a:pt x="12954" y="631698"/>
                </a:lnTo>
                <a:lnTo>
                  <a:pt x="6858" y="622554"/>
                </a:lnTo>
                <a:lnTo>
                  <a:pt x="10668" y="621792"/>
                </a:lnTo>
                <a:lnTo>
                  <a:pt x="12954" y="619506"/>
                </a:lnTo>
                <a:lnTo>
                  <a:pt x="12954" y="615696"/>
                </a:lnTo>
                <a:lnTo>
                  <a:pt x="12192" y="614934"/>
                </a:lnTo>
                <a:lnTo>
                  <a:pt x="12192" y="614172"/>
                </a:lnTo>
                <a:lnTo>
                  <a:pt x="11430" y="611124"/>
                </a:lnTo>
                <a:lnTo>
                  <a:pt x="5333" y="609600"/>
                </a:lnTo>
                <a:lnTo>
                  <a:pt x="11430" y="611124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5118" y="621792"/>
                </a:moveTo>
                <a:lnTo>
                  <a:pt x="1318723" y="667549"/>
                </a:lnTo>
                <a:lnTo>
                  <a:pt x="1311863" y="717111"/>
                </a:lnTo>
                <a:lnTo>
                  <a:pt x="1300926" y="765028"/>
                </a:lnTo>
                <a:lnTo>
                  <a:pt x="1286110" y="811191"/>
                </a:lnTo>
                <a:lnTo>
                  <a:pt x="1267615" y="855484"/>
                </a:lnTo>
                <a:lnTo>
                  <a:pt x="1245638" y="897797"/>
                </a:lnTo>
                <a:lnTo>
                  <a:pt x="1220378" y="938017"/>
                </a:lnTo>
                <a:lnTo>
                  <a:pt x="1192033" y="976031"/>
                </a:lnTo>
                <a:lnTo>
                  <a:pt x="1160802" y="1011727"/>
                </a:lnTo>
                <a:lnTo>
                  <a:pt x="1126883" y="1044992"/>
                </a:lnTo>
                <a:lnTo>
                  <a:pt x="1090475" y="1075714"/>
                </a:lnTo>
                <a:lnTo>
                  <a:pt x="1051775" y="1103780"/>
                </a:lnTo>
                <a:lnTo>
                  <a:pt x="1010983" y="1129077"/>
                </a:lnTo>
                <a:lnTo>
                  <a:pt x="968297" y="1151494"/>
                </a:lnTo>
                <a:lnTo>
                  <a:pt x="923915" y="1170918"/>
                </a:lnTo>
                <a:lnTo>
                  <a:pt x="878036" y="1187236"/>
                </a:lnTo>
                <a:lnTo>
                  <a:pt x="830857" y="1200335"/>
                </a:lnTo>
                <a:lnTo>
                  <a:pt x="782579" y="1210104"/>
                </a:lnTo>
                <a:lnTo>
                  <a:pt x="733398" y="1216430"/>
                </a:lnTo>
                <a:lnTo>
                  <a:pt x="683514" y="1219200"/>
                </a:lnTo>
                <a:lnTo>
                  <a:pt x="666750" y="1219200"/>
                </a:lnTo>
                <a:lnTo>
                  <a:pt x="662940" y="1220724"/>
                </a:lnTo>
                <a:lnTo>
                  <a:pt x="550406" y="1222864"/>
                </a:lnTo>
                <a:lnTo>
                  <a:pt x="599838" y="1229248"/>
                </a:lnTo>
                <a:lnTo>
                  <a:pt x="660654" y="1224534"/>
                </a:lnTo>
                <a:lnTo>
                  <a:pt x="661416" y="1228344"/>
                </a:lnTo>
                <a:lnTo>
                  <a:pt x="672846" y="1223010"/>
                </a:lnTo>
                <a:lnTo>
                  <a:pt x="673608" y="1226820"/>
                </a:lnTo>
                <a:lnTo>
                  <a:pt x="671322" y="1230630"/>
                </a:lnTo>
                <a:lnTo>
                  <a:pt x="684276" y="1231392"/>
                </a:lnTo>
                <a:lnTo>
                  <a:pt x="734930" y="1228780"/>
                </a:lnTo>
                <a:lnTo>
                  <a:pt x="784929" y="1222474"/>
                </a:lnTo>
                <a:lnTo>
                  <a:pt x="834061" y="1212595"/>
                </a:lnTo>
                <a:lnTo>
                  <a:pt x="882118" y="1199267"/>
                </a:lnTo>
                <a:lnTo>
                  <a:pt x="928888" y="1182610"/>
                </a:lnTo>
                <a:lnTo>
                  <a:pt x="974163" y="1162748"/>
                </a:lnTo>
                <a:lnTo>
                  <a:pt x="1017733" y="1139802"/>
                </a:lnTo>
                <a:lnTo>
                  <a:pt x="1059388" y="1113895"/>
                </a:lnTo>
                <a:lnTo>
                  <a:pt x="1098918" y="1085148"/>
                </a:lnTo>
                <a:lnTo>
                  <a:pt x="1136113" y="1053684"/>
                </a:lnTo>
                <a:lnTo>
                  <a:pt x="1170764" y="1019624"/>
                </a:lnTo>
                <a:lnTo>
                  <a:pt x="1202660" y="983092"/>
                </a:lnTo>
                <a:lnTo>
                  <a:pt x="1231592" y="944208"/>
                </a:lnTo>
                <a:lnTo>
                  <a:pt x="1257350" y="903096"/>
                </a:lnTo>
                <a:lnTo>
                  <a:pt x="1279725" y="859877"/>
                </a:lnTo>
                <a:lnTo>
                  <a:pt x="1298506" y="814674"/>
                </a:lnTo>
                <a:lnTo>
                  <a:pt x="1313484" y="767608"/>
                </a:lnTo>
                <a:lnTo>
                  <a:pt x="1324449" y="718802"/>
                </a:lnTo>
                <a:lnTo>
                  <a:pt x="1331190" y="668378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5118" y="621792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84276" y="1231392"/>
                </a:lnTo>
                <a:lnTo>
                  <a:pt x="671322" y="1230630"/>
                </a:lnTo>
                <a:lnTo>
                  <a:pt x="673608" y="1226820"/>
                </a:lnTo>
                <a:lnTo>
                  <a:pt x="672846" y="1223010"/>
                </a:lnTo>
                <a:lnTo>
                  <a:pt x="661416" y="1228344"/>
                </a:lnTo>
                <a:lnTo>
                  <a:pt x="660654" y="1224534"/>
                </a:lnTo>
                <a:lnTo>
                  <a:pt x="599838" y="1229248"/>
                </a:lnTo>
                <a:lnTo>
                  <a:pt x="649986" y="1232154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2954" y="631698"/>
                </a:moveTo>
                <a:lnTo>
                  <a:pt x="12954" y="619506"/>
                </a:lnTo>
                <a:lnTo>
                  <a:pt x="10668" y="621792"/>
                </a:lnTo>
                <a:lnTo>
                  <a:pt x="6858" y="622554"/>
                </a:lnTo>
                <a:lnTo>
                  <a:pt x="12954" y="631698"/>
                </a:lnTo>
                <a:close/>
              </a:path>
              <a:path w="1333500" h="1232153">
                <a:moveTo>
                  <a:pt x="762" y="621030"/>
                </a:moveTo>
                <a:lnTo>
                  <a:pt x="0" y="617982"/>
                </a:lnTo>
                <a:lnTo>
                  <a:pt x="0" y="631698"/>
                </a:lnTo>
                <a:lnTo>
                  <a:pt x="3810" y="622554"/>
                </a:lnTo>
                <a:lnTo>
                  <a:pt x="762" y="621030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1430" y="611124"/>
                </a:lnTo>
                <a:lnTo>
                  <a:pt x="12192" y="614172"/>
                </a:lnTo>
                <a:lnTo>
                  <a:pt x="12192" y="614934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505211" y="31202"/>
                </a:moveTo>
                <a:lnTo>
                  <a:pt x="552695" y="21736"/>
                </a:lnTo>
                <a:lnTo>
                  <a:pt x="601017" y="15618"/>
                </a:lnTo>
                <a:lnTo>
                  <a:pt x="649986" y="12954"/>
                </a:lnTo>
                <a:lnTo>
                  <a:pt x="683514" y="12954"/>
                </a:lnTo>
                <a:lnTo>
                  <a:pt x="662940" y="11430"/>
                </a:lnTo>
                <a:lnTo>
                  <a:pt x="663702" y="12192"/>
                </a:lnTo>
                <a:lnTo>
                  <a:pt x="501575" y="18826"/>
                </a:lnTo>
                <a:lnTo>
                  <a:pt x="454223" y="31861"/>
                </a:lnTo>
                <a:lnTo>
                  <a:pt x="408129" y="48092"/>
                </a:lnTo>
                <a:lnTo>
                  <a:pt x="363487" y="67409"/>
                </a:lnTo>
                <a:lnTo>
                  <a:pt x="320491" y="89704"/>
                </a:lnTo>
                <a:lnTo>
                  <a:pt x="279336" y="114865"/>
                </a:lnTo>
                <a:lnTo>
                  <a:pt x="240217" y="142784"/>
                </a:lnTo>
                <a:lnTo>
                  <a:pt x="203330" y="173350"/>
                </a:lnTo>
                <a:lnTo>
                  <a:pt x="168868" y="206453"/>
                </a:lnTo>
                <a:lnTo>
                  <a:pt x="137026" y="241984"/>
                </a:lnTo>
                <a:lnTo>
                  <a:pt x="108000" y="279834"/>
                </a:lnTo>
                <a:lnTo>
                  <a:pt x="81983" y="319891"/>
                </a:lnTo>
                <a:lnTo>
                  <a:pt x="59171" y="362047"/>
                </a:lnTo>
                <a:lnTo>
                  <a:pt x="39759" y="406191"/>
                </a:lnTo>
                <a:lnTo>
                  <a:pt x="23941" y="452213"/>
                </a:lnTo>
                <a:lnTo>
                  <a:pt x="11912" y="500005"/>
                </a:lnTo>
                <a:lnTo>
                  <a:pt x="3866" y="549456"/>
                </a:lnTo>
                <a:lnTo>
                  <a:pt x="0" y="600456"/>
                </a:lnTo>
                <a:lnTo>
                  <a:pt x="2285" y="610362"/>
                </a:lnTo>
                <a:lnTo>
                  <a:pt x="8382" y="608838"/>
                </a:lnTo>
                <a:lnTo>
                  <a:pt x="12954" y="600456"/>
                </a:lnTo>
                <a:lnTo>
                  <a:pt x="16707" y="550476"/>
                </a:lnTo>
                <a:lnTo>
                  <a:pt x="24574" y="502022"/>
                </a:lnTo>
                <a:lnTo>
                  <a:pt x="36362" y="455201"/>
                </a:lnTo>
                <a:lnTo>
                  <a:pt x="51879" y="410121"/>
                </a:lnTo>
                <a:lnTo>
                  <a:pt x="70931" y="366889"/>
                </a:lnTo>
                <a:lnTo>
                  <a:pt x="93326" y="325611"/>
                </a:lnTo>
                <a:lnTo>
                  <a:pt x="118871" y="286395"/>
                </a:lnTo>
                <a:lnTo>
                  <a:pt x="147375" y="249348"/>
                </a:lnTo>
                <a:lnTo>
                  <a:pt x="178643" y="214577"/>
                </a:lnTo>
                <a:lnTo>
                  <a:pt x="212483" y="182189"/>
                </a:lnTo>
                <a:lnTo>
                  <a:pt x="248703" y="152291"/>
                </a:lnTo>
                <a:lnTo>
                  <a:pt x="287111" y="124991"/>
                </a:lnTo>
                <a:lnTo>
                  <a:pt x="327512" y="100396"/>
                </a:lnTo>
                <a:lnTo>
                  <a:pt x="369716" y="78612"/>
                </a:lnTo>
                <a:lnTo>
                  <a:pt x="413529" y="59747"/>
                </a:lnTo>
                <a:lnTo>
                  <a:pt x="458758" y="43908"/>
                </a:lnTo>
                <a:lnTo>
                  <a:pt x="505211" y="31202"/>
                </a:lnTo>
                <a:close/>
              </a:path>
              <a:path w="1333500" h="1232153">
                <a:moveTo>
                  <a:pt x="734363" y="2932"/>
                </a:moveTo>
                <a:lnTo>
                  <a:pt x="669798" y="762"/>
                </a:lnTo>
                <a:lnTo>
                  <a:pt x="670560" y="1524"/>
                </a:lnTo>
                <a:lnTo>
                  <a:pt x="734363" y="2932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29690" y="610362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780761" y="21712"/>
                </a:moveTo>
                <a:lnTo>
                  <a:pt x="828250" y="31168"/>
                </a:lnTo>
                <a:lnTo>
                  <a:pt x="874722" y="43865"/>
                </a:lnTo>
                <a:lnTo>
                  <a:pt x="919981" y="59697"/>
                </a:lnTo>
                <a:lnTo>
                  <a:pt x="963833" y="78556"/>
                </a:lnTo>
                <a:lnTo>
                  <a:pt x="1006081" y="100335"/>
                </a:lnTo>
                <a:lnTo>
                  <a:pt x="1046531" y="124927"/>
                </a:lnTo>
                <a:lnTo>
                  <a:pt x="1084987" y="152225"/>
                </a:lnTo>
                <a:lnTo>
                  <a:pt x="1121254" y="182122"/>
                </a:lnTo>
                <a:lnTo>
                  <a:pt x="1155136" y="214511"/>
                </a:lnTo>
                <a:lnTo>
                  <a:pt x="1186439" y="249284"/>
                </a:lnTo>
                <a:lnTo>
                  <a:pt x="1214966" y="286334"/>
                </a:lnTo>
                <a:lnTo>
                  <a:pt x="1240523" y="325555"/>
                </a:lnTo>
                <a:lnTo>
                  <a:pt x="1262914" y="366839"/>
                </a:lnTo>
                <a:lnTo>
                  <a:pt x="1281944" y="410079"/>
                </a:lnTo>
                <a:lnTo>
                  <a:pt x="1297418" y="455167"/>
                </a:lnTo>
                <a:lnTo>
                  <a:pt x="1309139" y="501998"/>
                </a:lnTo>
                <a:lnTo>
                  <a:pt x="1316914" y="550463"/>
                </a:lnTo>
                <a:lnTo>
                  <a:pt x="1320546" y="600456"/>
                </a:lnTo>
                <a:lnTo>
                  <a:pt x="1329690" y="610362"/>
                </a:lnTo>
                <a:lnTo>
                  <a:pt x="1320546" y="615696"/>
                </a:lnTo>
                <a:lnTo>
                  <a:pt x="1320546" y="618744"/>
                </a:lnTo>
                <a:lnTo>
                  <a:pt x="1321146" y="619645"/>
                </a:lnTo>
                <a:lnTo>
                  <a:pt x="1322070" y="621030"/>
                </a:lnTo>
                <a:lnTo>
                  <a:pt x="1321146" y="619645"/>
                </a:lnTo>
                <a:lnTo>
                  <a:pt x="1318723" y="667549"/>
                </a:lnTo>
                <a:lnTo>
                  <a:pt x="1325118" y="621792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29539" y="548589"/>
                </a:lnTo>
                <a:lnTo>
                  <a:pt x="1321433" y="499083"/>
                </a:lnTo>
                <a:lnTo>
                  <a:pt x="1309374" y="451280"/>
                </a:lnTo>
                <a:lnTo>
                  <a:pt x="1293551" y="405284"/>
                </a:lnTo>
                <a:lnTo>
                  <a:pt x="1274156" y="361198"/>
                </a:lnTo>
                <a:lnTo>
                  <a:pt x="1251380" y="319128"/>
                </a:lnTo>
                <a:lnTo>
                  <a:pt x="1225413" y="279177"/>
                </a:lnTo>
                <a:lnTo>
                  <a:pt x="1196446" y="241449"/>
                </a:lnTo>
                <a:lnTo>
                  <a:pt x="1164669" y="206048"/>
                </a:lnTo>
                <a:lnTo>
                  <a:pt x="1130274" y="173078"/>
                </a:lnTo>
                <a:lnTo>
                  <a:pt x="1093451" y="142644"/>
                </a:lnTo>
                <a:lnTo>
                  <a:pt x="1054392" y="114849"/>
                </a:lnTo>
                <a:lnTo>
                  <a:pt x="1013286" y="89798"/>
                </a:lnTo>
                <a:lnTo>
                  <a:pt x="970325" y="67594"/>
                </a:lnTo>
                <a:lnTo>
                  <a:pt x="925699" y="48342"/>
                </a:lnTo>
                <a:lnTo>
                  <a:pt x="879599" y="32146"/>
                </a:lnTo>
                <a:lnTo>
                  <a:pt x="832216" y="19110"/>
                </a:lnTo>
                <a:lnTo>
                  <a:pt x="783740" y="9337"/>
                </a:lnTo>
                <a:lnTo>
                  <a:pt x="734363" y="2932"/>
                </a:lnTo>
                <a:lnTo>
                  <a:pt x="670560" y="1524"/>
                </a:lnTo>
                <a:lnTo>
                  <a:pt x="669798" y="762"/>
                </a:lnTo>
                <a:lnTo>
                  <a:pt x="734363" y="2932"/>
                </a:lnTo>
                <a:lnTo>
                  <a:pt x="684276" y="0"/>
                </a:lnTo>
                <a:lnTo>
                  <a:pt x="649224" y="0"/>
                </a:lnTo>
                <a:lnTo>
                  <a:pt x="599270" y="2786"/>
                </a:lnTo>
                <a:lnTo>
                  <a:pt x="549988" y="9098"/>
                </a:lnTo>
                <a:lnTo>
                  <a:pt x="501575" y="18826"/>
                </a:lnTo>
                <a:lnTo>
                  <a:pt x="663702" y="12192"/>
                </a:lnTo>
                <a:lnTo>
                  <a:pt x="662940" y="11430"/>
                </a:lnTo>
                <a:lnTo>
                  <a:pt x="683514" y="12954"/>
                </a:lnTo>
                <a:lnTo>
                  <a:pt x="732451" y="15605"/>
                </a:lnTo>
                <a:lnTo>
                  <a:pt x="780761" y="217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99248" y="2737103"/>
            <a:ext cx="1334262" cy="1232153"/>
          </a:xfrm>
          <a:custGeom>
            <a:avLst/>
            <a:gdLst/>
            <a:ahLst/>
            <a:cxnLst/>
            <a:rect l="l" t="t" r="r" b="b"/>
            <a:pathLst>
              <a:path w="1334261" h="1232153">
                <a:moveTo>
                  <a:pt x="1334262" y="616458"/>
                </a:moveTo>
                <a:lnTo>
                  <a:pt x="1334262" y="614172"/>
                </a:lnTo>
                <a:lnTo>
                  <a:pt x="1333500" y="615696"/>
                </a:lnTo>
                <a:lnTo>
                  <a:pt x="1324356" y="621030"/>
                </a:lnTo>
                <a:lnTo>
                  <a:pt x="1331671" y="668514"/>
                </a:lnTo>
                <a:lnTo>
                  <a:pt x="1334262" y="616458"/>
                </a:lnTo>
                <a:close/>
              </a:path>
              <a:path w="1334261" h="1232153">
                <a:moveTo>
                  <a:pt x="663702" y="1230630"/>
                </a:moveTo>
                <a:lnTo>
                  <a:pt x="661416" y="1221486"/>
                </a:lnTo>
                <a:lnTo>
                  <a:pt x="660654" y="1223772"/>
                </a:lnTo>
                <a:lnTo>
                  <a:pt x="659892" y="1226820"/>
                </a:lnTo>
                <a:lnTo>
                  <a:pt x="599766" y="1229193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4261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4261" h="1232153">
                <a:moveTo>
                  <a:pt x="601001" y="1216452"/>
                </a:moveTo>
                <a:lnTo>
                  <a:pt x="552671" y="1210273"/>
                </a:lnTo>
                <a:lnTo>
                  <a:pt x="505188" y="1200767"/>
                </a:lnTo>
                <a:lnTo>
                  <a:pt x="458742" y="1188038"/>
                </a:lnTo>
                <a:lnTo>
                  <a:pt x="413525" y="1172192"/>
                </a:lnTo>
                <a:lnTo>
                  <a:pt x="369729" y="1153333"/>
                </a:lnTo>
                <a:lnTo>
                  <a:pt x="327545" y="1131567"/>
                </a:lnTo>
                <a:lnTo>
                  <a:pt x="287164" y="1106997"/>
                </a:lnTo>
                <a:lnTo>
                  <a:pt x="248778" y="1079730"/>
                </a:lnTo>
                <a:lnTo>
                  <a:pt x="212578" y="1049869"/>
                </a:lnTo>
                <a:lnTo>
                  <a:pt x="178757" y="1017520"/>
                </a:lnTo>
                <a:lnTo>
                  <a:pt x="147504" y="982787"/>
                </a:lnTo>
                <a:lnTo>
                  <a:pt x="119013" y="945775"/>
                </a:lnTo>
                <a:lnTo>
                  <a:pt x="93473" y="906590"/>
                </a:lnTo>
                <a:lnTo>
                  <a:pt x="71077" y="865336"/>
                </a:lnTo>
                <a:lnTo>
                  <a:pt x="52017" y="822117"/>
                </a:lnTo>
                <a:lnTo>
                  <a:pt x="36482" y="777039"/>
                </a:lnTo>
                <a:lnTo>
                  <a:pt x="24666" y="730207"/>
                </a:lnTo>
                <a:lnTo>
                  <a:pt x="16759" y="681724"/>
                </a:lnTo>
                <a:lnTo>
                  <a:pt x="12954" y="631698"/>
                </a:lnTo>
                <a:lnTo>
                  <a:pt x="6858" y="623316"/>
                </a:lnTo>
                <a:lnTo>
                  <a:pt x="0" y="631698"/>
                </a:lnTo>
                <a:lnTo>
                  <a:pt x="4047" y="682937"/>
                </a:lnTo>
                <a:lnTo>
                  <a:pt x="12219" y="732558"/>
                </a:lnTo>
                <a:lnTo>
                  <a:pt x="24327" y="780459"/>
                </a:lnTo>
                <a:lnTo>
                  <a:pt x="40183" y="826537"/>
                </a:lnTo>
                <a:lnTo>
                  <a:pt x="59599" y="870689"/>
                </a:lnTo>
                <a:lnTo>
                  <a:pt x="82387" y="912813"/>
                </a:lnTo>
                <a:lnTo>
                  <a:pt x="108358" y="952806"/>
                </a:lnTo>
                <a:lnTo>
                  <a:pt x="137323" y="990565"/>
                </a:lnTo>
                <a:lnTo>
                  <a:pt x="169096" y="1025989"/>
                </a:lnTo>
                <a:lnTo>
                  <a:pt x="203487" y="1058975"/>
                </a:lnTo>
                <a:lnTo>
                  <a:pt x="240308" y="1089419"/>
                </a:lnTo>
                <a:lnTo>
                  <a:pt x="279371" y="1117220"/>
                </a:lnTo>
                <a:lnTo>
                  <a:pt x="320487" y="1142275"/>
                </a:lnTo>
                <a:lnTo>
                  <a:pt x="363469" y="1164481"/>
                </a:lnTo>
                <a:lnTo>
                  <a:pt x="408127" y="1183736"/>
                </a:lnTo>
                <a:lnTo>
                  <a:pt x="454275" y="1199937"/>
                </a:lnTo>
                <a:lnTo>
                  <a:pt x="501722" y="1212982"/>
                </a:lnTo>
                <a:lnTo>
                  <a:pt x="550282" y="1222768"/>
                </a:lnTo>
                <a:lnTo>
                  <a:pt x="599766" y="1229193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1416" y="1221486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110" y="1228701"/>
                </a:lnTo>
                <a:lnTo>
                  <a:pt x="674370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1" y="1216452"/>
                </a:lnTo>
                <a:close/>
              </a:path>
              <a:path w="1334261" h="1232153">
                <a:moveTo>
                  <a:pt x="2286" y="620268"/>
                </a:moveTo>
                <a:lnTo>
                  <a:pt x="3810" y="622554"/>
                </a:lnTo>
                <a:lnTo>
                  <a:pt x="11430" y="621030"/>
                </a:lnTo>
                <a:lnTo>
                  <a:pt x="12954" y="616458"/>
                </a:lnTo>
                <a:lnTo>
                  <a:pt x="12954" y="615696"/>
                </a:lnTo>
                <a:lnTo>
                  <a:pt x="2286" y="620268"/>
                </a:lnTo>
                <a:close/>
              </a:path>
              <a:path w="1334261" h="1232153">
                <a:moveTo>
                  <a:pt x="649986" y="12954"/>
                </a:moveTo>
                <a:lnTo>
                  <a:pt x="666750" y="12954"/>
                </a:lnTo>
                <a:lnTo>
                  <a:pt x="662178" y="11430"/>
                </a:lnTo>
                <a:lnTo>
                  <a:pt x="661416" y="9144"/>
                </a:lnTo>
                <a:lnTo>
                  <a:pt x="783508" y="9203"/>
                </a:lnTo>
                <a:lnTo>
                  <a:pt x="734224" y="2856"/>
                </a:lnTo>
                <a:lnTo>
                  <a:pt x="684276" y="0"/>
                </a:lnTo>
                <a:lnTo>
                  <a:pt x="667512" y="0"/>
                </a:lnTo>
                <a:lnTo>
                  <a:pt x="668178" y="476"/>
                </a:lnTo>
                <a:lnTo>
                  <a:pt x="666750" y="0"/>
                </a:lnTo>
                <a:lnTo>
                  <a:pt x="649986" y="0"/>
                </a:lnTo>
                <a:lnTo>
                  <a:pt x="600199" y="2653"/>
                </a:lnTo>
                <a:lnTo>
                  <a:pt x="551020" y="8868"/>
                </a:lnTo>
                <a:lnTo>
                  <a:pt x="672846" y="3810"/>
                </a:lnTo>
                <a:lnTo>
                  <a:pt x="671322" y="1524"/>
                </a:lnTo>
                <a:lnTo>
                  <a:pt x="672846" y="3810"/>
                </a:lnTo>
                <a:lnTo>
                  <a:pt x="551020" y="8868"/>
                </a:lnTo>
                <a:lnTo>
                  <a:pt x="502649" y="18532"/>
                </a:lnTo>
                <a:lnTo>
                  <a:pt x="455290" y="31530"/>
                </a:lnTo>
                <a:lnTo>
                  <a:pt x="409146" y="47751"/>
                </a:lnTo>
                <a:lnTo>
                  <a:pt x="364421" y="67079"/>
                </a:lnTo>
                <a:lnTo>
                  <a:pt x="321315" y="89402"/>
                </a:lnTo>
                <a:lnTo>
                  <a:pt x="280034" y="114606"/>
                </a:lnTo>
                <a:lnTo>
                  <a:pt x="240779" y="142577"/>
                </a:lnTo>
                <a:lnTo>
                  <a:pt x="203754" y="173202"/>
                </a:lnTo>
                <a:lnTo>
                  <a:pt x="169161" y="206368"/>
                </a:lnTo>
                <a:lnTo>
                  <a:pt x="137203" y="241961"/>
                </a:lnTo>
                <a:lnTo>
                  <a:pt x="108083" y="279867"/>
                </a:lnTo>
                <a:lnTo>
                  <a:pt x="82005" y="319973"/>
                </a:lnTo>
                <a:lnTo>
                  <a:pt x="59171" y="362166"/>
                </a:lnTo>
                <a:lnTo>
                  <a:pt x="39783" y="406332"/>
                </a:lnTo>
                <a:lnTo>
                  <a:pt x="24046" y="452357"/>
                </a:lnTo>
                <a:lnTo>
                  <a:pt x="12161" y="500129"/>
                </a:lnTo>
                <a:lnTo>
                  <a:pt x="4332" y="549533"/>
                </a:lnTo>
                <a:lnTo>
                  <a:pt x="761" y="600456"/>
                </a:lnTo>
                <a:lnTo>
                  <a:pt x="1523" y="611124"/>
                </a:lnTo>
                <a:lnTo>
                  <a:pt x="9144" y="609600"/>
                </a:lnTo>
                <a:lnTo>
                  <a:pt x="11430" y="611886"/>
                </a:lnTo>
                <a:lnTo>
                  <a:pt x="0" y="615696"/>
                </a:lnTo>
                <a:lnTo>
                  <a:pt x="0" y="631698"/>
                </a:lnTo>
                <a:lnTo>
                  <a:pt x="6858" y="623316"/>
                </a:lnTo>
                <a:lnTo>
                  <a:pt x="12954" y="631698"/>
                </a:lnTo>
                <a:lnTo>
                  <a:pt x="12954" y="616458"/>
                </a:lnTo>
                <a:lnTo>
                  <a:pt x="11430" y="621030"/>
                </a:lnTo>
                <a:lnTo>
                  <a:pt x="3810" y="622554"/>
                </a:lnTo>
                <a:lnTo>
                  <a:pt x="2286" y="620268"/>
                </a:lnTo>
                <a:lnTo>
                  <a:pt x="12954" y="615696"/>
                </a:lnTo>
                <a:lnTo>
                  <a:pt x="12954" y="600456"/>
                </a:lnTo>
                <a:lnTo>
                  <a:pt x="6095" y="608838"/>
                </a:lnTo>
                <a:lnTo>
                  <a:pt x="12954" y="600456"/>
                </a:lnTo>
                <a:lnTo>
                  <a:pt x="16797" y="550458"/>
                </a:lnTo>
                <a:lnTo>
                  <a:pt x="24729" y="501995"/>
                </a:lnTo>
                <a:lnTo>
                  <a:pt x="36561" y="455171"/>
                </a:lnTo>
                <a:lnTo>
                  <a:pt x="52101" y="410092"/>
                </a:lnTo>
                <a:lnTo>
                  <a:pt x="71160" y="366866"/>
                </a:lnTo>
                <a:lnTo>
                  <a:pt x="93547" y="325597"/>
                </a:lnTo>
                <a:lnTo>
                  <a:pt x="119073" y="286394"/>
                </a:lnTo>
                <a:lnTo>
                  <a:pt x="147546" y="249361"/>
                </a:lnTo>
                <a:lnTo>
                  <a:pt x="178778" y="214605"/>
                </a:lnTo>
                <a:lnTo>
                  <a:pt x="212578" y="182232"/>
                </a:lnTo>
                <a:lnTo>
                  <a:pt x="248756" y="152348"/>
                </a:lnTo>
                <a:lnTo>
                  <a:pt x="287122" y="125061"/>
                </a:lnTo>
                <a:lnTo>
                  <a:pt x="327485" y="100475"/>
                </a:lnTo>
                <a:lnTo>
                  <a:pt x="369655" y="78697"/>
                </a:lnTo>
                <a:lnTo>
                  <a:pt x="413443" y="59834"/>
                </a:lnTo>
                <a:lnTo>
                  <a:pt x="458658" y="43992"/>
                </a:lnTo>
                <a:lnTo>
                  <a:pt x="505109" y="31276"/>
                </a:lnTo>
                <a:lnTo>
                  <a:pt x="552608" y="21794"/>
                </a:lnTo>
                <a:lnTo>
                  <a:pt x="600964" y="15651"/>
                </a:lnTo>
                <a:lnTo>
                  <a:pt x="649986" y="12954"/>
                </a:lnTo>
                <a:close/>
              </a:path>
              <a:path w="1334261" h="1232153">
                <a:moveTo>
                  <a:pt x="1331671" y="668514"/>
                </a:moveTo>
                <a:lnTo>
                  <a:pt x="1324356" y="621030"/>
                </a:lnTo>
                <a:lnTo>
                  <a:pt x="1321308" y="617982"/>
                </a:lnTo>
                <a:lnTo>
                  <a:pt x="1324356" y="621030"/>
                </a:lnTo>
                <a:lnTo>
                  <a:pt x="1333500" y="615696"/>
                </a:lnTo>
                <a:lnTo>
                  <a:pt x="1334262" y="614172"/>
                </a:lnTo>
                <a:lnTo>
                  <a:pt x="1333500" y="613219"/>
                </a:lnTo>
                <a:lnTo>
                  <a:pt x="1333500" y="599694"/>
                </a:lnTo>
                <a:lnTo>
                  <a:pt x="1331214" y="610362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18884" y="667470"/>
                </a:lnTo>
                <a:lnTo>
                  <a:pt x="1312138" y="716977"/>
                </a:lnTo>
                <a:lnTo>
                  <a:pt x="1301274" y="764863"/>
                </a:lnTo>
                <a:lnTo>
                  <a:pt x="1286493" y="811013"/>
                </a:lnTo>
                <a:lnTo>
                  <a:pt x="1268001" y="855311"/>
                </a:lnTo>
                <a:lnTo>
                  <a:pt x="1246000" y="897643"/>
                </a:lnTo>
                <a:lnTo>
                  <a:pt x="1220694" y="937893"/>
                </a:lnTo>
                <a:lnTo>
                  <a:pt x="1192286" y="975945"/>
                </a:lnTo>
                <a:lnTo>
                  <a:pt x="1160979" y="1011685"/>
                </a:lnTo>
                <a:lnTo>
                  <a:pt x="1126978" y="1044997"/>
                </a:lnTo>
                <a:lnTo>
                  <a:pt x="1090486" y="1075765"/>
                </a:lnTo>
                <a:lnTo>
                  <a:pt x="1051706" y="1103875"/>
                </a:lnTo>
                <a:lnTo>
                  <a:pt x="1010841" y="1129210"/>
                </a:lnTo>
                <a:lnTo>
                  <a:pt x="968095" y="1151657"/>
                </a:lnTo>
                <a:lnTo>
                  <a:pt x="923672" y="1171098"/>
                </a:lnTo>
                <a:lnTo>
                  <a:pt x="877775" y="1187420"/>
                </a:lnTo>
                <a:lnTo>
                  <a:pt x="830607" y="1200506"/>
                </a:lnTo>
                <a:lnTo>
                  <a:pt x="782372" y="1210242"/>
                </a:lnTo>
                <a:lnTo>
                  <a:pt x="733273" y="1216511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4370" y="1224534"/>
                </a:lnTo>
                <a:lnTo>
                  <a:pt x="735110" y="1228701"/>
                </a:lnTo>
                <a:lnTo>
                  <a:pt x="785233" y="1222347"/>
                </a:lnTo>
                <a:lnTo>
                  <a:pt x="834441" y="1212449"/>
                </a:lnTo>
                <a:lnTo>
                  <a:pt x="882531" y="1199123"/>
                </a:lnTo>
                <a:lnTo>
                  <a:pt x="929300" y="1182489"/>
                </a:lnTo>
                <a:lnTo>
                  <a:pt x="974546" y="1162665"/>
                </a:lnTo>
                <a:lnTo>
                  <a:pt x="1018064" y="1139769"/>
                </a:lnTo>
                <a:lnTo>
                  <a:pt x="1059653" y="1113920"/>
                </a:lnTo>
                <a:lnTo>
                  <a:pt x="1099108" y="1085236"/>
                </a:lnTo>
                <a:lnTo>
                  <a:pt x="1136227" y="1053836"/>
                </a:lnTo>
                <a:lnTo>
                  <a:pt x="1170807" y="1019837"/>
                </a:lnTo>
                <a:lnTo>
                  <a:pt x="1202645" y="983359"/>
                </a:lnTo>
                <a:lnTo>
                  <a:pt x="1231538" y="944519"/>
                </a:lnTo>
                <a:lnTo>
                  <a:pt x="1257282" y="903435"/>
                </a:lnTo>
                <a:lnTo>
                  <a:pt x="1279675" y="860227"/>
                </a:lnTo>
                <a:lnTo>
                  <a:pt x="1298513" y="815013"/>
                </a:lnTo>
                <a:lnTo>
                  <a:pt x="1313594" y="767910"/>
                </a:lnTo>
                <a:lnTo>
                  <a:pt x="1324715" y="719038"/>
                </a:lnTo>
                <a:lnTo>
                  <a:pt x="1331671" y="668514"/>
                </a:lnTo>
                <a:close/>
              </a:path>
              <a:path w="1334261" h="1232153">
                <a:moveTo>
                  <a:pt x="1321308" y="615696"/>
                </a:moveTo>
                <a:lnTo>
                  <a:pt x="1331214" y="610362"/>
                </a:lnTo>
                <a:lnTo>
                  <a:pt x="1333500" y="599694"/>
                </a:lnTo>
                <a:lnTo>
                  <a:pt x="1329699" y="548607"/>
                </a:lnTo>
                <a:lnTo>
                  <a:pt x="1321706" y="499108"/>
                </a:lnTo>
                <a:lnTo>
                  <a:pt x="1309716" y="451301"/>
                </a:lnTo>
                <a:lnTo>
                  <a:pt x="1293924" y="405292"/>
                </a:lnTo>
                <a:lnTo>
                  <a:pt x="1274528" y="361188"/>
                </a:lnTo>
                <a:lnTo>
                  <a:pt x="1251722" y="319093"/>
                </a:lnTo>
                <a:lnTo>
                  <a:pt x="1225704" y="279113"/>
                </a:lnTo>
                <a:lnTo>
                  <a:pt x="1196669" y="241355"/>
                </a:lnTo>
                <a:lnTo>
                  <a:pt x="1164812" y="205924"/>
                </a:lnTo>
                <a:lnTo>
                  <a:pt x="1130331" y="172926"/>
                </a:lnTo>
                <a:lnTo>
                  <a:pt x="1093421" y="142466"/>
                </a:lnTo>
                <a:lnTo>
                  <a:pt x="1054278" y="114650"/>
                </a:lnTo>
                <a:lnTo>
                  <a:pt x="1013099" y="89584"/>
                </a:lnTo>
                <a:lnTo>
                  <a:pt x="970078" y="67374"/>
                </a:lnTo>
                <a:lnTo>
                  <a:pt x="925413" y="48125"/>
                </a:lnTo>
                <a:lnTo>
                  <a:pt x="879299" y="31943"/>
                </a:lnTo>
                <a:lnTo>
                  <a:pt x="831932" y="18933"/>
                </a:lnTo>
                <a:lnTo>
                  <a:pt x="783508" y="9203"/>
                </a:lnTo>
                <a:lnTo>
                  <a:pt x="661416" y="9144"/>
                </a:lnTo>
                <a:lnTo>
                  <a:pt x="662178" y="11430"/>
                </a:lnTo>
                <a:lnTo>
                  <a:pt x="666750" y="12954"/>
                </a:lnTo>
                <a:lnTo>
                  <a:pt x="684276" y="12954"/>
                </a:lnTo>
                <a:lnTo>
                  <a:pt x="733302" y="15707"/>
                </a:lnTo>
                <a:lnTo>
                  <a:pt x="781653" y="21882"/>
                </a:lnTo>
                <a:lnTo>
                  <a:pt x="829140" y="31377"/>
                </a:lnTo>
                <a:lnTo>
                  <a:pt x="875574" y="44087"/>
                </a:lnTo>
                <a:lnTo>
                  <a:pt x="920766" y="59909"/>
                </a:lnTo>
                <a:lnTo>
                  <a:pt x="964528" y="78741"/>
                </a:lnTo>
                <a:lnTo>
                  <a:pt x="1006671" y="100478"/>
                </a:lnTo>
                <a:lnTo>
                  <a:pt x="1047006" y="125017"/>
                </a:lnTo>
                <a:lnTo>
                  <a:pt x="1085344" y="152255"/>
                </a:lnTo>
                <a:lnTo>
                  <a:pt x="1121497" y="182089"/>
                </a:lnTo>
                <a:lnTo>
                  <a:pt x="1155276" y="214415"/>
                </a:lnTo>
                <a:lnTo>
                  <a:pt x="1186491" y="249130"/>
                </a:lnTo>
                <a:lnTo>
                  <a:pt x="1214956" y="286131"/>
                </a:lnTo>
                <a:lnTo>
                  <a:pt x="1240480" y="325314"/>
                </a:lnTo>
                <a:lnTo>
                  <a:pt x="1262875" y="366576"/>
                </a:lnTo>
                <a:lnTo>
                  <a:pt x="1281952" y="409814"/>
                </a:lnTo>
                <a:lnTo>
                  <a:pt x="1297522" y="454924"/>
                </a:lnTo>
                <a:lnTo>
                  <a:pt x="1309398" y="501803"/>
                </a:lnTo>
                <a:lnTo>
                  <a:pt x="1317389" y="550348"/>
                </a:lnTo>
                <a:lnTo>
                  <a:pt x="1321308" y="600456"/>
                </a:lnTo>
                <a:lnTo>
                  <a:pt x="1321308" y="615696"/>
                </a:lnTo>
                <a:close/>
              </a:path>
              <a:path w="1334261" h="1232153">
                <a:moveTo>
                  <a:pt x="1523" y="611124"/>
                </a:moveTo>
                <a:lnTo>
                  <a:pt x="761" y="600456"/>
                </a:lnTo>
                <a:lnTo>
                  <a:pt x="0" y="615696"/>
                </a:lnTo>
                <a:lnTo>
                  <a:pt x="11430" y="611886"/>
                </a:lnTo>
                <a:lnTo>
                  <a:pt x="9144" y="609600"/>
                </a:lnTo>
                <a:lnTo>
                  <a:pt x="1523" y="6111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99248" y="5099304"/>
            <a:ext cx="1334262" cy="1232153"/>
          </a:xfrm>
          <a:custGeom>
            <a:avLst/>
            <a:gdLst/>
            <a:ahLst/>
            <a:cxnLst/>
            <a:rect l="l" t="t" r="r" b="b"/>
            <a:pathLst>
              <a:path w="1334261" h="1232153">
                <a:moveTo>
                  <a:pt x="1334262" y="616457"/>
                </a:moveTo>
                <a:lnTo>
                  <a:pt x="1334262" y="614171"/>
                </a:lnTo>
                <a:lnTo>
                  <a:pt x="1333500" y="615695"/>
                </a:lnTo>
                <a:lnTo>
                  <a:pt x="1324356" y="621029"/>
                </a:lnTo>
                <a:lnTo>
                  <a:pt x="1331671" y="668514"/>
                </a:lnTo>
                <a:lnTo>
                  <a:pt x="1334262" y="616457"/>
                </a:lnTo>
                <a:close/>
              </a:path>
              <a:path w="1334261" h="1232153">
                <a:moveTo>
                  <a:pt x="663702" y="1230629"/>
                </a:moveTo>
                <a:lnTo>
                  <a:pt x="661416" y="1221485"/>
                </a:lnTo>
                <a:lnTo>
                  <a:pt x="660654" y="1223771"/>
                </a:lnTo>
                <a:lnTo>
                  <a:pt x="659892" y="1226819"/>
                </a:lnTo>
                <a:lnTo>
                  <a:pt x="599766" y="1229193"/>
                </a:lnTo>
                <a:lnTo>
                  <a:pt x="649986" y="1232153"/>
                </a:lnTo>
                <a:lnTo>
                  <a:pt x="666750" y="1232153"/>
                </a:lnTo>
                <a:lnTo>
                  <a:pt x="663702" y="1230629"/>
                </a:lnTo>
                <a:close/>
              </a:path>
              <a:path w="1334261" h="1232153">
                <a:moveTo>
                  <a:pt x="666750" y="1232153"/>
                </a:moveTo>
                <a:lnTo>
                  <a:pt x="669798" y="1232153"/>
                </a:lnTo>
                <a:lnTo>
                  <a:pt x="670010" y="1232012"/>
                </a:lnTo>
                <a:lnTo>
                  <a:pt x="672084" y="1230629"/>
                </a:lnTo>
                <a:lnTo>
                  <a:pt x="672846" y="1227581"/>
                </a:lnTo>
                <a:lnTo>
                  <a:pt x="666750" y="1232153"/>
                </a:lnTo>
                <a:close/>
              </a:path>
              <a:path w="1334261" h="1232153">
                <a:moveTo>
                  <a:pt x="601001" y="1216452"/>
                </a:moveTo>
                <a:lnTo>
                  <a:pt x="552671" y="1210273"/>
                </a:lnTo>
                <a:lnTo>
                  <a:pt x="505188" y="1200767"/>
                </a:lnTo>
                <a:lnTo>
                  <a:pt x="458742" y="1188038"/>
                </a:lnTo>
                <a:lnTo>
                  <a:pt x="413525" y="1172192"/>
                </a:lnTo>
                <a:lnTo>
                  <a:pt x="369729" y="1153333"/>
                </a:lnTo>
                <a:lnTo>
                  <a:pt x="327545" y="1131567"/>
                </a:lnTo>
                <a:lnTo>
                  <a:pt x="287164" y="1106997"/>
                </a:lnTo>
                <a:lnTo>
                  <a:pt x="248778" y="1079730"/>
                </a:lnTo>
                <a:lnTo>
                  <a:pt x="212578" y="1049869"/>
                </a:lnTo>
                <a:lnTo>
                  <a:pt x="178757" y="1017520"/>
                </a:lnTo>
                <a:lnTo>
                  <a:pt x="147504" y="982787"/>
                </a:lnTo>
                <a:lnTo>
                  <a:pt x="119013" y="945775"/>
                </a:lnTo>
                <a:lnTo>
                  <a:pt x="93473" y="906590"/>
                </a:lnTo>
                <a:lnTo>
                  <a:pt x="71077" y="865336"/>
                </a:lnTo>
                <a:lnTo>
                  <a:pt x="52017" y="822117"/>
                </a:lnTo>
                <a:lnTo>
                  <a:pt x="36482" y="777039"/>
                </a:lnTo>
                <a:lnTo>
                  <a:pt x="24666" y="730207"/>
                </a:lnTo>
                <a:lnTo>
                  <a:pt x="16759" y="681724"/>
                </a:lnTo>
                <a:lnTo>
                  <a:pt x="12954" y="631697"/>
                </a:lnTo>
                <a:lnTo>
                  <a:pt x="6858" y="623315"/>
                </a:lnTo>
                <a:lnTo>
                  <a:pt x="0" y="631697"/>
                </a:lnTo>
                <a:lnTo>
                  <a:pt x="4047" y="682935"/>
                </a:lnTo>
                <a:lnTo>
                  <a:pt x="12219" y="732555"/>
                </a:lnTo>
                <a:lnTo>
                  <a:pt x="24327" y="780455"/>
                </a:lnTo>
                <a:lnTo>
                  <a:pt x="40183" y="826532"/>
                </a:lnTo>
                <a:lnTo>
                  <a:pt x="59599" y="870683"/>
                </a:lnTo>
                <a:lnTo>
                  <a:pt x="82387" y="912807"/>
                </a:lnTo>
                <a:lnTo>
                  <a:pt x="108358" y="952800"/>
                </a:lnTo>
                <a:lnTo>
                  <a:pt x="137323" y="990560"/>
                </a:lnTo>
                <a:lnTo>
                  <a:pt x="169096" y="1025984"/>
                </a:lnTo>
                <a:lnTo>
                  <a:pt x="203487" y="1058970"/>
                </a:lnTo>
                <a:lnTo>
                  <a:pt x="240308" y="1089415"/>
                </a:lnTo>
                <a:lnTo>
                  <a:pt x="279371" y="1117216"/>
                </a:lnTo>
                <a:lnTo>
                  <a:pt x="320487" y="1142272"/>
                </a:lnTo>
                <a:lnTo>
                  <a:pt x="363469" y="1164479"/>
                </a:lnTo>
                <a:lnTo>
                  <a:pt x="408127" y="1183734"/>
                </a:lnTo>
                <a:lnTo>
                  <a:pt x="454275" y="1199936"/>
                </a:lnTo>
                <a:lnTo>
                  <a:pt x="501722" y="1212982"/>
                </a:lnTo>
                <a:lnTo>
                  <a:pt x="550282" y="1222768"/>
                </a:lnTo>
                <a:lnTo>
                  <a:pt x="599766" y="1229193"/>
                </a:lnTo>
                <a:lnTo>
                  <a:pt x="659892" y="1226819"/>
                </a:lnTo>
                <a:lnTo>
                  <a:pt x="660654" y="1223771"/>
                </a:lnTo>
                <a:lnTo>
                  <a:pt x="661416" y="1221485"/>
                </a:lnTo>
                <a:lnTo>
                  <a:pt x="663702" y="1230629"/>
                </a:lnTo>
                <a:lnTo>
                  <a:pt x="666750" y="1232153"/>
                </a:lnTo>
                <a:lnTo>
                  <a:pt x="672846" y="1227581"/>
                </a:lnTo>
                <a:lnTo>
                  <a:pt x="672084" y="1230629"/>
                </a:lnTo>
                <a:lnTo>
                  <a:pt x="670010" y="1232012"/>
                </a:lnTo>
                <a:lnTo>
                  <a:pt x="684276" y="1231391"/>
                </a:lnTo>
                <a:lnTo>
                  <a:pt x="735110" y="1228701"/>
                </a:lnTo>
                <a:lnTo>
                  <a:pt x="674370" y="1224533"/>
                </a:lnTo>
                <a:lnTo>
                  <a:pt x="670560" y="1219961"/>
                </a:lnTo>
                <a:lnTo>
                  <a:pt x="683514" y="1219199"/>
                </a:lnTo>
                <a:lnTo>
                  <a:pt x="649986" y="1219199"/>
                </a:lnTo>
                <a:lnTo>
                  <a:pt x="601001" y="1216452"/>
                </a:lnTo>
                <a:close/>
              </a:path>
              <a:path w="1334261" h="1232153">
                <a:moveTo>
                  <a:pt x="2286" y="620267"/>
                </a:moveTo>
                <a:lnTo>
                  <a:pt x="3810" y="622553"/>
                </a:lnTo>
                <a:lnTo>
                  <a:pt x="11430" y="621029"/>
                </a:lnTo>
                <a:lnTo>
                  <a:pt x="12954" y="616457"/>
                </a:lnTo>
                <a:lnTo>
                  <a:pt x="12954" y="615695"/>
                </a:lnTo>
                <a:lnTo>
                  <a:pt x="2286" y="620267"/>
                </a:lnTo>
                <a:close/>
              </a:path>
              <a:path w="1334261" h="1232153">
                <a:moveTo>
                  <a:pt x="649986" y="12953"/>
                </a:moveTo>
                <a:lnTo>
                  <a:pt x="666750" y="12953"/>
                </a:lnTo>
                <a:lnTo>
                  <a:pt x="662178" y="11429"/>
                </a:lnTo>
                <a:lnTo>
                  <a:pt x="661416" y="9143"/>
                </a:lnTo>
                <a:lnTo>
                  <a:pt x="783508" y="9203"/>
                </a:lnTo>
                <a:lnTo>
                  <a:pt x="734224" y="2856"/>
                </a:lnTo>
                <a:lnTo>
                  <a:pt x="684276" y="0"/>
                </a:lnTo>
                <a:lnTo>
                  <a:pt x="667512" y="0"/>
                </a:lnTo>
                <a:lnTo>
                  <a:pt x="668178" y="476"/>
                </a:lnTo>
                <a:lnTo>
                  <a:pt x="666750" y="0"/>
                </a:lnTo>
                <a:lnTo>
                  <a:pt x="649986" y="0"/>
                </a:lnTo>
                <a:lnTo>
                  <a:pt x="600199" y="2653"/>
                </a:lnTo>
                <a:lnTo>
                  <a:pt x="551020" y="8868"/>
                </a:lnTo>
                <a:lnTo>
                  <a:pt x="672846" y="3809"/>
                </a:lnTo>
                <a:lnTo>
                  <a:pt x="671322" y="1523"/>
                </a:lnTo>
                <a:lnTo>
                  <a:pt x="672846" y="3809"/>
                </a:lnTo>
                <a:lnTo>
                  <a:pt x="551020" y="8868"/>
                </a:lnTo>
                <a:lnTo>
                  <a:pt x="502649" y="18532"/>
                </a:lnTo>
                <a:lnTo>
                  <a:pt x="455290" y="31530"/>
                </a:lnTo>
                <a:lnTo>
                  <a:pt x="409146" y="47751"/>
                </a:lnTo>
                <a:lnTo>
                  <a:pt x="364421" y="67079"/>
                </a:lnTo>
                <a:lnTo>
                  <a:pt x="321315" y="89402"/>
                </a:lnTo>
                <a:lnTo>
                  <a:pt x="280034" y="114606"/>
                </a:lnTo>
                <a:lnTo>
                  <a:pt x="240779" y="142577"/>
                </a:lnTo>
                <a:lnTo>
                  <a:pt x="203754" y="173202"/>
                </a:lnTo>
                <a:lnTo>
                  <a:pt x="169161" y="206368"/>
                </a:lnTo>
                <a:lnTo>
                  <a:pt x="137203" y="241961"/>
                </a:lnTo>
                <a:lnTo>
                  <a:pt x="108083" y="279867"/>
                </a:lnTo>
                <a:lnTo>
                  <a:pt x="82005" y="319973"/>
                </a:lnTo>
                <a:lnTo>
                  <a:pt x="59171" y="362166"/>
                </a:lnTo>
                <a:lnTo>
                  <a:pt x="39783" y="406332"/>
                </a:lnTo>
                <a:lnTo>
                  <a:pt x="24046" y="452357"/>
                </a:lnTo>
                <a:lnTo>
                  <a:pt x="12161" y="500129"/>
                </a:lnTo>
                <a:lnTo>
                  <a:pt x="4332" y="549533"/>
                </a:lnTo>
                <a:lnTo>
                  <a:pt x="761" y="600455"/>
                </a:lnTo>
                <a:lnTo>
                  <a:pt x="1523" y="611123"/>
                </a:lnTo>
                <a:lnTo>
                  <a:pt x="9144" y="609599"/>
                </a:lnTo>
                <a:lnTo>
                  <a:pt x="11430" y="611885"/>
                </a:lnTo>
                <a:lnTo>
                  <a:pt x="0" y="615695"/>
                </a:lnTo>
                <a:lnTo>
                  <a:pt x="0" y="631697"/>
                </a:lnTo>
                <a:lnTo>
                  <a:pt x="6858" y="623315"/>
                </a:lnTo>
                <a:lnTo>
                  <a:pt x="12954" y="631697"/>
                </a:lnTo>
                <a:lnTo>
                  <a:pt x="12954" y="616457"/>
                </a:lnTo>
                <a:lnTo>
                  <a:pt x="11430" y="621029"/>
                </a:lnTo>
                <a:lnTo>
                  <a:pt x="3810" y="622553"/>
                </a:lnTo>
                <a:lnTo>
                  <a:pt x="2286" y="620267"/>
                </a:lnTo>
                <a:lnTo>
                  <a:pt x="12954" y="615695"/>
                </a:lnTo>
                <a:lnTo>
                  <a:pt x="12954" y="600455"/>
                </a:lnTo>
                <a:lnTo>
                  <a:pt x="6095" y="608837"/>
                </a:lnTo>
                <a:lnTo>
                  <a:pt x="12954" y="600455"/>
                </a:lnTo>
                <a:lnTo>
                  <a:pt x="16797" y="550458"/>
                </a:lnTo>
                <a:lnTo>
                  <a:pt x="24729" y="501995"/>
                </a:lnTo>
                <a:lnTo>
                  <a:pt x="36561" y="455171"/>
                </a:lnTo>
                <a:lnTo>
                  <a:pt x="52101" y="410092"/>
                </a:lnTo>
                <a:lnTo>
                  <a:pt x="71160" y="366866"/>
                </a:lnTo>
                <a:lnTo>
                  <a:pt x="93547" y="325597"/>
                </a:lnTo>
                <a:lnTo>
                  <a:pt x="119073" y="286394"/>
                </a:lnTo>
                <a:lnTo>
                  <a:pt x="147546" y="249361"/>
                </a:lnTo>
                <a:lnTo>
                  <a:pt x="178778" y="214605"/>
                </a:lnTo>
                <a:lnTo>
                  <a:pt x="212578" y="182232"/>
                </a:lnTo>
                <a:lnTo>
                  <a:pt x="248756" y="152348"/>
                </a:lnTo>
                <a:lnTo>
                  <a:pt x="287122" y="125061"/>
                </a:lnTo>
                <a:lnTo>
                  <a:pt x="327485" y="100475"/>
                </a:lnTo>
                <a:lnTo>
                  <a:pt x="369655" y="78697"/>
                </a:lnTo>
                <a:lnTo>
                  <a:pt x="413443" y="59834"/>
                </a:lnTo>
                <a:lnTo>
                  <a:pt x="458658" y="43992"/>
                </a:lnTo>
                <a:lnTo>
                  <a:pt x="505109" y="31276"/>
                </a:lnTo>
                <a:lnTo>
                  <a:pt x="552608" y="21794"/>
                </a:lnTo>
                <a:lnTo>
                  <a:pt x="600964" y="15651"/>
                </a:lnTo>
                <a:lnTo>
                  <a:pt x="649986" y="12953"/>
                </a:lnTo>
                <a:close/>
              </a:path>
              <a:path w="1334261" h="1232153">
                <a:moveTo>
                  <a:pt x="1331671" y="668514"/>
                </a:moveTo>
                <a:lnTo>
                  <a:pt x="1324356" y="621029"/>
                </a:lnTo>
                <a:lnTo>
                  <a:pt x="1321308" y="617981"/>
                </a:lnTo>
                <a:lnTo>
                  <a:pt x="1324356" y="621029"/>
                </a:lnTo>
                <a:lnTo>
                  <a:pt x="1333500" y="615695"/>
                </a:lnTo>
                <a:lnTo>
                  <a:pt x="1334262" y="614171"/>
                </a:lnTo>
                <a:lnTo>
                  <a:pt x="1333500" y="613219"/>
                </a:lnTo>
                <a:lnTo>
                  <a:pt x="1333500" y="599693"/>
                </a:lnTo>
                <a:lnTo>
                  <a:pt x="1331214" y="610361"/>
                </a:lnTo>
                <a:lnTo>
                  <a:pt x="1321308" y="615695"/>
                </a:lnTo>
                <a:lnTo>
                  <a:pt x="1321308" y="616457"/>
                </a:lnTo>
                <a:lnTo>
                  <a:pt x="1318884" y="667470"/>
                </a:lnTo>
                <a:lnTo>
                  <a:pt x="1312138" y="716977"/>
                </a:lnTo>
                <a:lnTo>
                  <a:pt x="1301274" y="764863"/>
                </a:lnTo>
                <a:lnTo>
                  <a:pt x="1286493" y="811013"/>
                </a:lnTo>
                <a:lnTo>
                  <a:pt x="1268001" y="855311"/>
                </a:lnTo>
                <a:lnTo>
                  <a:pt x="1246000" y="897643"/>
                </a:lnTo>
                <a:lnTo>
                  <a:pt x="1220694" y="937893"/>
                </a:lnTo>
                <a:lnTo>
                  <a:pt x="1192286" y="975945"/>
                </a:lnTo>
                <a:lnTo>
                  <a:pt x="1160979" y="1011685"/>
                </a:lnTo>
                <a:lnTo>
                  <a:pt x="1126978" y="1044997"/>
                </a:lnTo>
                <a:lnTo>
                  <a:pt x="1090486" y="1075765"/>
                </a:lnTo>
                <a:lnTo>
                  <a:pt x="1051706" y="1103875"/>
                </a:lnTo>
                <a:lnTo>
                  <a:pt x="1010841" y="1129210"/>
                </a:lnTo>
                <a:lnTo>
                  <a:pt x="968095" y="1151657"/>
                </a:lnTo>
                <a:lnTo>
                  <a:pt x="923672" y="1171098"/>
                </a:lnTo>
                <a:lnTo>
                  <a:pt x="877775" y="1187420"/>
                </a:lnTo>
                <a:lnTo>
                  <a:pt x="830607" y="1200506"/>
                </a:lnTo>
                <a:lnTo>
                  <a:pt x="782372" y="1210242"/>
                </a:lnTo>
                <a:lnTo>
                  <a:pt x="733273" y="1216511"/>
                </a:lnTo>
                <a:lnTo>
                  <a:pt x="683514" y="1219199"/>
                </a:lnTo>
                <a:lnTo>
                  <a:pt x="670560" y="1219961"/>
                </a:lnTo>
                <a:lnTo>
                  <a:pt x="674370" y="1224533"/>
                </a:lnTo>
                <a:lnTo>
                  <a:pt x="735110" y="1228701"/>
                </a:lnTo>
                <a:lnTo>
                  <a:pt x="785233" y="1222347"/>
                </a:lnTo>
                <a:lnTo>
                  <a:pt x="834441" y="1212449"/>
                </a:lnTo>
                <a:lnTo>
                  <a:pt x="882531" y="1199123"/>
                </a:lnTo>
                <a:lnTo>
                  <a:pt x="929300" y="1182489"/>
                </a:lnTo>
                <a:lnTo>
                  <a:pt x="974546" y="1162665"/>
                </a:lnTo>
                <a:lnTo>
                  <a:pt x="1018064" y="1139769"/>
                </a:lnTo>
                <a:lnTo>
                  <a:pt x="1059653" y="1113920"/>
                </a:lnTo>
                <a:lnTo>
                  <a:pt x="1099108" y="1085236"/>
                </a:lnTo>
                <a:lnTo>
                  <a:pt x="1136227" y="1053836"/>
                </a:lnTo>
                <a:lnTo>
                  <a:pt x="1170807" y="1019837"/>
                </a:lnTo>
                <a:lnTo>
                  <a:pt x="1202645" y="983359"/>
                </a:lnTo>
                <a:lnTo>
                  <a:pt x="1231538" y="944519"/>
                </a:lnTo>
                <a:lnTo>
                  <a:pt x="1257282" y="903435"/>
                </a:lnTo>
                <a:lnTo>
                  <a:pt x="1279675" y="860227"/>
                </a:lnTo>
                <a:lnTo>
                  <a:pt x="1298513" y="815013"/>
                </a:lnTo>
                <a:lnTo>
                  <a:pt x="1313594" y="767910"/>
                </a:lnTo>
                <a:lnTo>
                  <a:pt x="1324715" y="719038"/>
                </a:lnTo>
                <a:lnTo>
                  <a:pt x="1331671" y="668514"/>
                </a:lnTo>
                <a:close/>
              </a:path>
              <a:path w="1334261" h="1232153">
                <a:moveTo>
                  <a:pt x="1321308" y="615695"/>
                </a:moveTo>
                <a:lnTo>
                  <a:pt x="1331214" y="610361"/>
                </a:lnTo>
                <a:lnTo>
                  <a:pt x="1333500" y="599693"/>
                </a:lnTo>
                <a:lnTo>
                  <a:pt x="1329699" y="548607"/>
                </a:lnTo>
                <a:lnTo>
                  <a:pt x="1321706" y="499108"/>
                </a:lnTo>
                <a:lnTo>
                  <a:pt x="1309716" y="451301"/>
                </a:lnTo>
                <a:lnTo>
                  <a:pt x="1293924" y="405292"/>
                </a:lnTo>
                <a:lnTo>
                  <a:pt x="1274528" y="361187"/>
                </a:lnTo>
                <a:lnTo>
                  <a:pt x="1251722" y="319093"/>
                </a:lnTo>
                <a:lnTo>
                  <a:pt x="1225704" y="279113"/>
                </a:lnTo>
                <a:lnTo>
                  <a:pt x="1196669" y="241355"/>
                </a:lnTo>
                <a:lnTo>
                  <a:pt x="1164812" y="205924"/>
                </a:lnTo>
                <a:lnTo>
                  <a:pt x="1130331" y="172926"/>
                </a:lnTo>
                <a:lnTo>
                  <a:pt x="1093421" y="142466"/>
                </a:lnTo>
                <a:lnTo>
                  <a:pt x="1054278" y="114650"/>
                </a:lnTo>
                <a:lnTo>
                  <a:pt x="1013099" y="89584"/>
                </a:lnTo>
                <a:lnTo>
                  <a:pt x="970078" y="67374"/>
                </a:lnTo>
                <a:lnTo>
                  <a:pt x="925413" y="48125"/>
                </a:lnTo>
                <a:lnTo>
                  <a:pt x="879299" y="31943"/>
                </a:lnTo>
                <a:lnTo>
                  <a:pt x="831932" y="18933"/>
                </a:lnTo>
                <a:lnTo>
                  <a:pt x="783508" y="9203"/>
                </a:lnTo>
                <a:lnTo>
                  <a:pt x="661416" y="9143"/>
                </a:lnTo>
                <a:lnTo>
                  <a:pt x="662178" y="11429"/>
                </a:lnTo>
                <a:lnTo>
                  <a:pt x="666750" y="12953"/>
                </a:lnTo>
                <a:lnTo>
                  <a:pt x="684276" y="12953"/>
                </a:lnTo>
                <a:lnTo>
                  <a:pt x="733302" y="15707"/>
                </a:lnTo>
                <a:lnTo>
                  <a:pt x="781653" y="21882"/>
                </a:lnTo>
                <a:lnTo>
                  <a:pt x="829140" y="31377"/>
                </a:lnTo>
                <a:lnTo>
                  <a:pt x="875574" y="44087"/>
                </a:lnTo>
                <a:lnTo>
                  <a:pt x="920766" y="59909"/>
                </a:lnTo>
                <a:lnTo>
                  <a:pt x="964528" y="78741"/>
                </a:lnTo>
                <a:lnTo>
                  <a:pt x="1006671" y="100478"/>
                </a:lnTo>
                <a:lnTo>
                  <a:pt x="1047006" y="125017"/>
                </a:lnTo>
                <a:lnTo>
                  <a:pt x="1085344" y="152255"/>
                </a:lnTo>
                <a:lnTo>
                  <a:pt x="1121497" y="182089"/>
                </a:lnTo>
                <a:lnTo>
                  <a:pt x="1155276" y="214415"/>
                </a:lnTo>
                <a:lnTo>
                  <a:pt x="1186491" y="249130"/>
                </a:lnTo>
                <a:lnTo>
                  <a:pt x="1214956" y="286131"/>
                </a:lnTo>
                <a:lnTo>
                  <a:pt x="1240480" y="325314"/>
                </a:lnTo>
                <a:lnTo>
                  <a:pt x="1262875" y="366576"/>
                </a:lnTo>
                <a:lnTo>
                  <a:pt x="1281952" y="409814"/>
                </a:lnTo>
                <a:lnTo>
                  <a:pt x="1297522" y="454924"/>
                </a:lnTo>
                <a:lnTo>
                  <a:pt x="1309398" y="501803"/>
                </a:lnTo>
                <a:lnTo>
                  <a:pt x="1317389" y="550348"/>
                </a:lnTo>
                <a:lnTo>
                  <a:pt x="1321308" y="600455"/>
                </a:lnTo>
                <a:lnTo>
                  <a:pt x="1321308" y="615695"/>
                </a:lnTo>
                <a:close/>
              </a:path>
              <a:path w="1334261" h="1232153">
                <a:moveTo>
                  <a:pt x="1523" y="611123"/>
                </a:moveTo>
                <a:lnTo>
                  <a:pt x="761" y="600455"/>
                </a:lnTo>
                <a:lnTo>
                  <a:pt x="0" y="615695"/>
                </a:lnTo>
                <a:lnTo>
                  <a:pt x="11430" y="611885"/>
                </a:lnTo>
                <a:lnTo>
                  <a:pt x="9144" y="609599"/>
                </a:lnTo>
                <a:lnTo>
                  <a:pt x="1523" y="6111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8414" y="835952"/>
            <a:ext cx="1745112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Fungsi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4040" y="1977576"/>
            <a:ext cx="1953146" cy="387994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ID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Komputer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59207" y="1977576"/>
            <a:ext cx="1023783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dilihat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616022" y="1977576"/>
            <a:ext cx="671702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dari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20755" y="1977576"/>
            <a:ext cx="949908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sudut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03695" y="1977576"/>
            <a:ext cx="1439421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pandang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78639" y="1977576"/>
            <a:ext cx="1205625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Fungsi.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A3E6D18-46A4-4C75-AB16-556EE58C5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82" y="2828925"/>
            <a:ext cx="8620125" cy="3790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75104" y="35753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29" y="2928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29" y="2928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6"/>
                </a:lnTo>
                <a:lnTo>
                  <a:pt x="24574" y="502022"/>
                </a:lnTo>
                <a:lnTo>
                  <a:pt x="36362" y="455201"/>
                </a:lnTo>
                <a:lnTo>
                  <a:pt x="51879" y="410121"/>
                </a:lnTo>
                <a:lnTo>
                  <a:pt x="70931" y="366889"/>
                </a:lnTo>
                <a:lnTo>
                  <a:pt x="93326" y="325611"/>
                </a:lnTo>
                <a:lnTo>
                  <a:pt x="118871" y="286395"/>
                </a:lnTo>
                <a:lnTo>
                  <a:pt x="147375" y="249348"/>
                </a:lnTo>
                <a:lnTo>
                  <a:pt x="178643" y="214577"/>
                </a:lnTo>
                <a:lnTo>
                  <a:pt x="212483" y="182189"/>
                </a:lnTo>
                <a:lnTo>
                  <a:pt x="248703" y="152291"/>
                </a:lnTo>
                <a:lnTo>
                  <a:pt x="287111" y="124991"/>
                </a:lnTo>
                <a:lnTo>
                  <a:pt x="327512" y="100396"/>
                </a:lnTo>
                <a:lnTo>
                  <a:pt x="369716" y="78612"/>
                </a:lnTo>
                <a:lnTo>
                  <a:pt x="413529" y="59747"/>
                </a:lnTo>
                <a:lnTo>
                  <a:pt x="458758" y="43908"/>
                </a:lnTo>
                <a:lnTo>
                  <a:pt x="505211" y="31202"/>
                </a:lnTo>
                <a:lnTo>
                  <a:pt x="552695" y="21736"/>
                </a:lnTo>
                <a:lnTo>
                  <a:pt x="601017" y="15618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5"/>
                </a:lnTo>
                <a:lnTo>
                  <a:pt x="1293445" y="405348"/>
                </a:lnTo>
                <a:lnTo>
                  <a:pt x="1274031" y="361268"/>
                </a:lnTo>
                <a:lnTo>
                  <a:pt x="1251239" y="319199"/>
                </a:lnTo>
                <a:lnTo>
                  <a:pt x="1225259" y="279246"/>
                </a:lnTo>
                <a:lnTo>
                  <a:pt x="1196283" y="241514"/>
                </a:lnTo>
                <a:lnTo>
                  <a:pt x="1164500" y="206108"/>
                </a:lnTo>
                <a:lnTo>
                  <a:pt x="1130103" y="173131"/>
                </a:lnTo>
                <a:lnTo>
                  <a:pt x="1093281" y="142688"/>
                </a:lnTo>
                <a:lnTo>
                  <a:pt x="1054225" y="114884"/>
                </a:lnTo>
                <a:lnTo>
                  <a:pt x="1013127" y="89824"/>
                </a:lnTo>
                <a:lnTo>
                  <a:pt x="970177" y="67611"/>
                </a:lnTo>
                <a:lnTo>
                  <a:pt x="925566" y="48351"/>
                </a:lnTo>
                <a:lnTo>
                  <a:pt x="879485" y="32149"/>
                </a:lnTo>
                <a:lnTo>
                  <a:pt x="832125" y="19107"/>
                </a:lnTo>
                <a:lnTo>
                  <a:pt x="783676" y="9333"/>
                </a:lnTo>
                <a:lnTo>
                  <a:pt x="734329" y="2928"/>
                </a:lnTo>
                <a:lnTo>
                  <a:pt x="672084" y="2286"/>
                </a:lnTo>
                <a:lnTo>
                  <a:pt x="670560" y="762"/>
                </a:lnTo>
                <a:lnTo>
                  <a:pt x="734329" y="2928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41" y="668418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44"/>
                </a:moveTo>
                <a:lnTo>
                  <a:pt x="834374" y="1212428"/>
                </a:lnTo>
                <a:lnTo>
                  <a:pt x="882454" y="1199079"/>
                </a:lnTo>
                <a:lnTo>
                  <a:pt x="929217" y="1182416"/>
                </a:lnTo>
                <a:lnTo>
                  <a:pt x="974458" y="1162559"/>
                </a:lnTo>
                <a:lnTo>
                  <a:pt x="1017972" y="1139628"/>
                </a:lnTo>
                <a:lnTo>
                  <a:pt x="1059556" y="1113743"/>
                </a:lnTo>
                <a:lnTo>
                  <a:pt x="1099005" y="1085025"/>
                </a:lnTo>
                <a:lnTo>
                  <a:pt x="1136113" y="1053593"/>
                </a:lnTo>
                <a:lnTo>
                  <a:pt x="1170677" y="1019568"/>
                </a:lnTo>
                <a:lnTo>
                  <a:pt x="1202492" y="983070"/>
                </a:lnTo>
                <a:lnTo>
                  <a:pt x="1231353" y="944218"/>
                </a:lnTo>
                <a:lnTo>
                  <a:pt x="1257056" y="903134"/>
                </a:lnTo>
                <a:lnTo>
                  <a:pt x="1279396" y="859936"/>
                </a:lnTo>
                <a:lnTo>
                  <a:pt x="1298170" y="814746"/>
                </a:lnTo>
                <a:lnTo>
                  <a:pt x="1313171" y="767683"/>
                </a:lnTo>
                <a:lnTo>
                  <a:pt x="1324196" y="718867"/>
                </a:lnTo>
                <a:lnTo>
                  <a:pt x="1331041" y="668418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705"/>
                </a:lnTo>
                <a:lnTo>
                  <a:pt x="785181" y="1222344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0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5" y="780372"/>
                </a:lnTo>
                <a:lnTo>
                  <a:pt x="40065" y="826446"/>
                </a:lnTo>
                <a:lnTo>
                  <a:pt x="59487" y="870605"/>
                </a:lnTo>
                <a:lnTo>
                  <a:pt x="82290" y="912743"/>
                </a:lnTo>
                <a:lnTo>
                  <a:pt x="108284" y="952757"/>
                </a:lnTo>
                <a:lnTo>
                  <a:pt x="137280" y="990542"/>
                </a:lnTo>
                <a:lnTo>
                  <a:pt x="169085" y="1025993"/>
                </a:lnTo>
                <a:lnTo>
                  <a:pt x="203511" y="1059008"/>
                </a:lnTo>
                <a:lnTo>
                  <a:pt x="240366" y="1089481"/>
                </a:lnTo>
                <a:lnTo>
                  <a:pt x="279460" y="1117308"/>
                </a:lnTo>
                <a:lnTo>
                  <a:pt x="320604" y="1142385"/>
                </a:lnTo>
                <a:lnTo>
                  <a:pt x="363605" y="1164607"/>
                </a:lnTo>
                <a:lnTo>
                  <a:pt x="408276" y="1183870"/>
                </a:lnTo>
                <a:lnTo>
                  <a:pt x="454423" y="1200070"/>
                </a:lnTo>
                <a:lnTo>
                  <a:pt x="501859" y="1213103"/>
                </a:lnTo>
                <a:lnTo>
                  <a:pt x="550391" y="1222864"/>
                </a:lnTo>
                <a:lnTo>
                  <a:pt x="599830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705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2" y="1216444"/>
                </a:lnTo>
                <a:lnTo>
                  <a:pt x="552671" y="1210262"/>
                </a:lnTo>
                <a:lnTo>
                  <a:pt x="505185" y="1200759"/>
                </a:lnTo>
                <a:lnTo>
                  <a:pt x="458734" y="1188037"/>
                </a:lnTo>
                <a:lnTo>
                  <a:pt x="413512" y="1172201"/>
                </a:lnTo>
                <a:lnTo>
                  <a:pt x="369710" y="1153355"/>
                </a:lnTo>
                <a:lnTo>
                  <a:pt x="327520" y="1131603"/>
                </a:lnTo>
                <a:lnTo>
                  <a:pt x="287133" y="1107048"/>
                </a:lnTo>
                <a:lnTo>
                  <a:pt x="248741" y="1079796"/>
                </a:lnTo>
                <a:lnTo>
                  <a:pt x="212536" y="1049950"/>
                </a:lnTo>
                <a:lnTo>
                  <a:pt x="178709" y="1017613"/>
                </a:lnTo>
                <a:lnTo>
                  <a:pt x="147453" y="982891"/>
                </a:lnTo>
                <a:lnTo>
                  <a:pt x="118959" y="945887"/>
                </a:lnTo>
                <a:lnTo>
                  <a:pt x="93420" y="906704"/>
                </a:lnTo>
                <a:lnTo>
                  <a:pt x="71026" y="865448"/>
                </a:lnTo>
                <a:lnTo>
                  <a:pt x="51969" y="822222"/>
                </a:lnTo>
                <a:lnTo>
                  <a:pt x="36442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" y="38481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958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1321308" h="76200">
                <a:moveTo>
                  <a:pt x="64007" y="32003"/>
                </a:moveTo>
                <a:lnTo>
                  <a:pt x="64007" y="44957"/>
                </a:lnTo>
                <a:lnTo>
                  <a:pt x="1321308" y="44957"/>
                </a:lnTo>
                <a:lnTo>
                  <a:pt x="1321308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2950" y="44577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0" y="32004"/>
                </a:moveTo>
                <a:lnTo>
                  <a:pt x="0" y="44958"/>
                </a:lnTo>
                <a:lnTo>
                  <a:pt x="1257300" y="44958"/>
                </a:lnTo>
                <a:lnTo>
                  <a:pt x="1245108" y="76200"/>
                </a:lnTo>
                <a:lnTo>
                  <a:pt x="1321308" y="38100"/>
                </a:lnTo>
                <a:lnTo>
                  <a:pt x="1257300" y="32004"/>
                </a:lnTo>
                <a:lnTo>
                  <a:pt x="0" y="32004"/>
                </a:lnTo>
                <a:close/>
              </a:path>
              <a:path w="1321308" h="76200">
                <a:moveTo>
                  <a:pt x="1257300" y="32004"/>
                </a:moveTo>
                <a:lnTo>
                  <a:pt x="1321308" y="38100"/>
                </a:lnTo>
                <a:lnTo>
                  <a:pt x="1245108" y="0"/>
                </a:lnTo>
                <a:lnTo>
                  <a:pt x="1245107" y="32003"/>
                </a:lnTo>
                <a:lnTo>
                  <a:pt x="1257300" y="32004"/>
                </a:lnTo>
                <a:close/>
              </a:path>
              <a:path w="1321308" h="76200">
                <a:moveTo>
                  <a:pt x="1245108" y="76200"/>
                </a:moveTo>
                <a:lnTo>
                  <a:pt x="1257300" y="44958"/>
                </a:lnTo>
                <a:lnTo>
                  <a:pt x="1245108" y="44958"/>
                </a:lnTo>
                <a:lnTo>
                  <a:pt x="1245108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19450" y="44577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0" y="32004"/>
                </a:moveTo>
                <a:lnTo>
                  <a:pt x="0" y="44958"/>
                </a:lnTo>
                <a:lnTo>
                  <a:pt x="2083307" y="44958"/>
                </a:lnTo>
                <a:lnTo>
                  <a:pt x="2070353" y="76200"/>
                </a:lnTo>
                <a:lnTo>
                  <a:pt x="2146554" y="38100"/>
                </a:lnTo>
                <a:lnTo>
                  <a:pt x="2083307" y="32004"/>
                </a:lnTo>
                <a:lnTo>
                  <a:pt x="0" y="32004"/>
                </a:lnTo>
                <a:close/>
              </a:path>
              <a:path w="2146554" h="76200">
                <a:moveTo>
                  <a:pt x="2083307" y="32004"/>
                </a:moveTo>
                <a:lnTo>
                  <a:pt x="2146554" y="38100"/>
                </a:lnTo>
                <a:lnTo>
                  <a:pt x="2070353" y="0"/>
                </a:lnTo>
                <a:lnTo>
                  <a:pt x="2070353" y="32003"/>
                </a:lnTo>
                <a:lnTo>
                  <a:pt x="2083307" y="32004"/>
                </a:lnTo>
                <a:close/>
              </a:path>
              <a:path w="2146554" h="76200">
                <a:moveTo>
                  <a:pt x="2070353" y="76200"/>
                </a:moveTo>
                <a:lnTo>
                  <a:pt x="2083307" y="44958"/>
                </a:lnTo>
                <a:lnTo>
                  <a:pt x="2070353" y="44957"/>
                </a:lnTo>
                <a:lnTo>
                  <a:pt x="2070353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219450" y="38481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199" y="44957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2146554" h="76200">
                <a:moveTo>
                  <a:pt x="64007" y="32003"/>
                </a:moveTo>
                <a:lnTo>
                  <a:pt x="64007" y="44957"/>
                </a:lnTo>
                <a:lnTo>
                  <a:pt x="2146554" y="44957"/>
                </a:lnTo>
                <a:lnTo>
                  <a:pt x="2146554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53555" y="2971800"/>
            <a:ext cx="1323594" cy="768096"/>
          </a:xfrm>
          <a:custGeom>
            <a:avLst/>
            <a:gdLst/>
            <a:ahLst/>
            <a:cxnLst/>
            <a:rect l="l" t="t" r="r" b="b"/>
            <a:pathLst>
              <a:path w="1323593" h="768096">
                <a:moveTo>
                  <a:pt x="1265682" y="26669"/>
                </a:moveTo>
                <a:lnTo>
                  <a:pt x="1323594" y="0"/>
                </a:lnTo>
                <a:lnTo>
                  <a:pt x="1239012" y="5333"/>
                </a:lnTo>
                <a:lnTo>
                  <a:pt x="1254860" y="32911"/>
                </a:lnTo>
                <a:lnTo>
                  <a:pt x="1265682" y="26669"/>
                </a:lnTo>
                <a:close/>
              </a:path>
              <a:path w="1323593" h="768096">
                <a:moveTo>
                  <a:pt x="1271778" y="37337"/>
                </a:moveTo>
                <a:lnTo>
                  <a:pt x="1254860" y="32911"/>
                </a:lnTo>
                <a:lnTo>
                  <a:pt x="0" y="756665"/>
                </a:lnTo>
                <a:lnTo>
                  <a:pt x="6096" y="768095"/>
                </a:lnTo>
                <a:lnTo>
                  <a:pt x="1260986" y="43568"/>
                </a:lnTo>
                <a:lnTo>
                  <a:pt x="1277112" y="71627"/>
                </a:lnTo>
                <a:lnTo>
                  <a:pt x="1323594" y="0"/>
                </a:lnTo>
                <a:lnTo>
                  <a:pt x="1265682" y="26669"/>
                </a:lnTo>
                <a:lnTo>
                  <a:pt x="1254860" y="32911"/>
                </a:lnTo>
                <a:lnTo>
                  <a:pt x="1271778" y="37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04253" y="3423665"/>
            <a:ext cx="1159002" cy="691134"/>
          </a:xfrm>
          <a:custGeom>
            <a:avLst/>
            <a:gdLst/>
            <a:ahLst/>
            <a:cxnLst/>
            <a:rect l="l" t="t" r="r" b="b"/>
            <a:pathLst>
              <a:path w="1159002" h="691134">
                <a:moveTo>
                  <a:pt x="51815" y="653795"/>
                </a:moveTo>
                <a:lnTo>
                  <a:pt x="62910" y="647208"/>
                </a:lnTo>
                <a:lnTo>
                  <a:pt x="46481" y="619505"/>
                </a:lnTo>
                <a:lnTo>
                  <a:pt x="0" y="691133"/>
                </a:lnTo>
                <a:lnTo>
                  <a:pt x="51815" y="653795"/>
                </a:lnTo>
                <a:close/>
              </a:path>
              <a:path w="1159002" h="691134">
                <a:moveTo>
                  <a:pt x="85343" y="685037"/>
                </a:moveTo>
                <a:lnTo>
                  <a:pt x="69180" y="657781"/>
                </a:lnTo>
                <a:lnTo>
                  <a:pt x="57911" y="664463"/>
                </a:lnTo>
                <a:lnTo>
                  <a:pt x="85343" y="685037"/>
                </a:lnTo>
                <a:close/>
              </a:path>
              <a:path w="1159002" h="691134">
                <a:moveTo>
                  <a:pt x="1159002" y="11429"/>
                </a:moveTo>
                <a:lnTo>
                  <a:pt x="1152905" y="0"/>
                </a:lnTo>
                <a:lnTo>
                  <a:pt x="62910" y="647208"/>
                </a:lnTo>
                <a:lnTo>
                  <a:pt x="51815" y="653795"/>
                </a:lnTo>
                <a:lnTo>
                  <a:pt x="0" y="691133"/>
                </a:lnTo>
                <a:lnTo>
                  <a:pt x="85343" y="685037"/>
                </a:lnTo>
                <a:lnTo>
                  <a:pt x="57911" y="664463"/>
                </a:lnTo>
                <a:lnTo>
                  <a:pt x="69180" y="657781"/>
                </a:lnTo>
                <a:lnTo>
                  <a:pt x="1159002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18909" y="4414266"/>
            <a:ext cx="1323594" cy="691133"/>
          </a:xfrm>
          <a:custGeom>
            <a:avLst/>
            <a:gdLst/>
            <a:ahLst/>
            <a:cxnLst/>
            <a:rect l="l" t="t" r="r" b="b"/>
            <a:pathLst>
              <a:path w="1323594" h="691134">
                <a:moveTo>
                  <a:pt x="6096" y="0"/>
                </a:moveTo>
                <a:lnTo>
                  <a:pt x="0" y="11430"/>
                </a:lnTo>
                <a:lnTo>
                  <a:pt x="1253045" y="661744"/>
                </a:lnTo>
                <a:lnTo>
                  <a:pt x="1264158" y="667511"/>
                </a:lnTo>
                <a:lnTo>
                  <a:pt x="1238250" y="690371"/>
                </a:lnTo>
                <a:lnTo>
                  <a:pt x="1323594" y="691133"/>
                </a:lnTo>
                <a:lnTo>
                  <a:pt x="1270254" y="656843"/>
                </a:lnTo>
                <a:lnTo>
                  <a:pt x="1258685" y="650833"/>
                </a:lnTo>
                <a:lnTo>
                  <a:pt x="6096" y="0"/>
                </a:lnTo>
                <a:close/>
              </a:path>
              <a:path w="1323594" h="691134">
                <a:moveTo>
                  <a:pt x="1270254" y="656843"/>
                </a:moveTo>
                <a:lnTo>
                  <a:pt x="1323594" y="691133"/>
                </a:lnTo>
                <a:lnTo>
                  <a:pt x="1273302" y="622554"/>
                </a:lnTo>
                <a:lnTo>
                  <a:pt x="1258685" y="650833"/>
                </a:lnTo>
                <a:lnTo>
                  <a:pt x="1270254" y="656843"/>
                </a:lnTo>
                <a:close/>
              </a:path>
              <a:path w="1323594" h="691134">
                <a:moveTo>
                  <a:pt x="1238250" y="690371"/>
                </a:moveTo>
                <a:lnTo>
                  <a:pt x="1264158" y="667511"/>
                </a:lnTo>
                <a:lnTo>
                  <a:pt x="1253045" y="661744"/>
                </a:lnTo>
                <a:lnTo>
                  <a:pt x="1238250" y="6903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91249" y="4724399"/>
            <a:ext cx="1489710" cy="844295"/>
          </a:xfrm>
          <a:custGeom>
            <a:avLst/>
            <a:gdLst/>
            <a:ahLst/>
            <a:cxnLst/>
            <a:rect l="l" t="t" r="r" b="b"/>
            <a:pathLst>
              <a:path w="1489709" h="844296">
                <a:moveTo>
                  <a:pt x="69795" y="32179"/>
                </a:moveTo>
                <a:lnTo>
                  <a:pt x="85343" y="4571"/>
                </a:lnTo>
                <a:lnTo>
                  <a:pt x="0" y="0"/>
                </a:lnTo>
                <a:lnTo>
                  <a:pt x="48005" y="70865"/>
                </a:lnTo>
                <a:lnTo>
                  <a:pt x="63438" y="43465"/>
                </a:lnTo>
                <a:lnTo>
                  <a:pt x="52577" y="37337"/>
                </a:lnTo>
                <a:lnTo>
                  <a:pt x="58673" y="25907"/>
                </a:lnTo>
                <a:lnTo>
                  <a:pt x="69795" y="32179"/>
                </a:lnTo>
                <a:close/>
              </a:path>
              <a:path w="1489709" h="844296">
                <a:moveTo>
                  <a:pt x="58673" y="25907"/>
                </a:moveTo>
                <a:lnTo>
                  <a:pt x="52577" y="37337"/>
                </a:lnTo>
                <a:lnTo>
                  <a:pt x="63438" y="43465"/>
                </a:lnTo>
                <a:lnTo>
                  <a:pt x="1482852" y="844295"/>
                </a:lnTo>
                <a:lnTo>
                  <a:pt x="1489710" y="832865"/>
                </a:lnTo>
                <a:lnTo>
                  <a:pt x="69795" y="32179"/>
                </a:lnTo>
                <a:lnTo>
                  <a:pt x="58673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76849" y="3575304"/>
            <a:ext cx="798258" cy="1232153"/>
          </a:xfrm>
          <a:custGeom>
            <a:avLst/>
            <a:gdLst/>
            <a:ahLst/>
            <a:cxnLst/>
            <a:rect l="l" t="t" r="r" b="b"/>
            <a:pathLst>
              <a:path w="798258" h="1232153">
                <a:moveTo>
                  <a:pt x="672846" y="1229868"/>
                </a:moveTo>
                <a:lnTo>
                  <a:pt x="666750" y="1232154"/>
                </a:lnTo>
                <a:lnTo>
                  <a:pt x="669798" y="1232154"/>
                </a:lnTo>
                <a:lnTo>
                  <a:pt x="669985" y="1232013"/>
                </a:lnTo>
                <a:lnTo>
                  <a:pt x="684276" y="1231392"/>
                </a:lnTo>
                <a:lnTo>
                  <a:pt x="701040" y="1231392"/>
                </a:lnTo>
                <a:lnTo>
                  <a:pt x="672846" y="1229868"/>
                </a:lnTo>
                <a:close/>
              </a:path>
              <a:path w="798258" h="1232153">
                <a:moveTo>
                  <a:pt x="672084" y="1220724"/>
                </a:moveTo>
                <a:lnTo>
                  <a:pt x="669036" y="1219962"/>
                </a:lnTo>
                <a:lnTo>
                  <a:pt x="664464" y="1231392"/>
                </a:lnTo>
                <a:lnTo>
                  <a:pt x="661416" y="1230630"/>
                </a:lnTo>
                <a:lnTo>
                  <a:pt x="659892" y="1227582"/>
                </a:lnTo>
                <a:lnTo>
                  <a:pt x="664464" y="1231392"/>
                </a:lnTo>
                <a:lnTo>
                  <a:pt x="667512" y="1219200"/>
                </a:lnTo>
                <a:lnTo>
                  <a:pt x="663702" y="1219200"/>
                </a:lnTo>
                <a:lnTo>
                  <a:pt x="661416" y="1221486"/>
                </a:lnTo>
                <a:lnTo>
                  <a:pt x="660654" y="1224534"/>
                </a:lnTo>
                <a:lnTo>
                  <a:pt x="600017" y="1229322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72084" y="1220724"/>
                </a:lnTo>
                <a:close/>
              </a:path>
              <a:path w="798258" h="1232153">
                <a:moveTo>
                  <a:pt x="4514" y="682781"/>
                </a:moveTo>
                <a:lnTo>
                  <a:pt x="12468" y="732292"/>
                </a:lnTo>
                <a:lnTo>
                  <a:pt x="24427" y="780125"/>
                </a:lnTo>
                <a:lnTo>
                  <a:pt x="40193" y="826171"/>
                </a:lnTo>
                <a:lnTo>
                  <a:pt x="59571" y="870323"/>
                </a:lnTo>
                <a:lnTo>
                  <a:pt x="82363" y="912472"/>
                </a:lnTo>
                <a:lnTo>
                  <a:pt x="108375" y="952513"/>
                </a:lnTo>
                <a:lnTo>
                  <a:pt x="137408" y="990337"/>
                </a:lnTo>
                <a:lnTo>
                  <a:pt x="169266" y="1025836"/>
                </a:lnTo>
                <a:lnTo>
                  <a:pt x="203754" y="1058903"/>
                </a:lnTo>
                <a:lnTo>
                  <a:pt x="240673" y="1089431"/>
                </a:lnTo>
                <a:lnTo>
                  <a:pt x="279829" y="1117312"/>
                </a:lnTo>
                <a:lnTo>
                  <a:pt x="321024" y="1142437"/>
                </a:lnTo>
                <a:lnTo>
                  <a:pt x="364062" y="1164701"/>
                </a:lnTo>
                <a:lnTo>
                  <a:pt x="408746" y="1183995"/>
                </a:lnTo>
                <a:lnTo>
                  <a:pt x="454881" y="1200212"/>
                </a:lnTo>
                <a:lnTo>
                  <a:pt x="502268" y="1213243"/>
                </a:lnTo>
                <a:lnTo>
                  <a:pt x="550712" y="1222983"/>
                </a:lnTo>
                <a:lnTo>
                  <a:pt x="600017" y="1229322"/>
                </a:lnTo>
                <a:lnTo>
                  <a:pt x="660654" y="1224534"/>
                </a:lnTo>
                <a:lnTo>
                  <a:pt x="661416" y="1221486"/>
                </a:lnTo>
                <a:lnTo>
                  <a:pt x="663702" y="1219200"/>
                </a:lnTo>
                <a:lnTo>
                  <a:pt x="649986" y="1219200"/>
                </a:lnTo>
                <a:lnTo>
                  <a:pt x="600981" y="1216454"/>
                </a:lnTo>
                <a:lnTo>
                  <a:pt x="552649" y="1210279"/>
                </a:lnTo>
                <a:lnTo>
                  <a:pt x="505178" y="1200780"/>
                </a:lnTo>
                <a:lnTo>
                  <a:pt x="458759" y="1188060"/>
                </a:lnTo>
                <a:lnTo>
                  <a:pt x="413579" y="1172224"/>
                </a:lnTo>
                <a:lnTo>
                  <a:pt x="369826" y="1153376"/>
                </a:lnTo>
                <a:lnTo>
                  <a:pt x="327691" y="1131621"/>
                </a:lnTo>
                <a:lnTo>
                  <a:pt x="287361" y="1107063"/>
                </a:lnTo>
                <a:lnTo>
                  <a:pt x="249026" y="1079806"/>
                </a:lnTo>
                <a:lnTo>
                  <a:pt x="212874" y="1049955"/>
                </a:lnTo>
                <a:lnTo>
                  <a:pt x="179093" y="1017613"/>
                </a:lnTo>
                <a:lnTo>
                  <a:pt x="147874" y="982886"/>
                </a:lnTo>
                <a:lnTo>
                  <a:pt x="119404" y="945877"/>
                </a:lnTo>
                <a:lnTo>
                  <a:pt x="93872" y="906691"/>
                </a:lnTo>
                <a:lnTo>
                  <a:pt x="71467" y="865432"/>
                </a:lnTo>
                <a:lnTo>
                  <a:pt x="52378" y="822205"/>
                </a:lnTo>
                <a:lnTo>
                  <a:pt x="36793" y="777113"/>
                </a:lnTo>
                <a:lnTo>
                  <a:pt x="24901" y="730262"/>
                </a:lnTo>
                <a:lnTo>
                  <a:pt x="16892" y="681755"/>
                </a:lnTo>
                <a:lnTo>
                  <a:pt x="12954" y="631698"/>
                </a:lnTo>
                <a:lnTo>
                  <a:pt x="7620" y="622554"/>
                </a:lnTo>
                <a:lnTo>
                  <a:pt x="10668" y="621792"/>
                </a:lnTo>
                <a:lnTo>
                  <a:pt x="12954" y="619506"/>
                </a:lnTo>
                <a:lnTo>
                  <a:pt x="762" y="617220"/>
                </a:lnTo>
                <a:lnTo>
                  <a:pt x="762" y="615696"/>
                </a:lnTo>
                <a:lnTo>
                  <a:pt x="762" y="631698"/>
                </a:lnTo>
                <a:lnTo>
                  <a:pt x="762" y="617982"/>
                </a:lnTo>
                <a:lnTo>
                  <a:pt x="1524" y="621030"/>
                </a:lnTo>
                <a:lnTo>
                  <a:pt x="4572" y="622554"/>
                </a:lnTo>
                <a:lnTo>
                  <a:pt x="762" y="631698"/>
                </a:lnTo>
                <a:lnTo>
                  <a:pt x="4514" y="682781"/>
                </a:lnTo>
                <a:close/>
              </a:path>
              <a:path w="798258" h="1232153">
                <a:moveTo>
                  <a:pt x="12954" y="631698"/>
                </a:moveTo>
                <a:lnTo>
                  <a:pt x="12954" y="619506"/>
                </a:lnTo>
                <a:lnTo>
                  <a:pt x="10668" y="621792"/>
                </a:lnTo>
                <a:lnTo>
                  <a:pt x="7620" y="622554"/>
                </a:lnTo>
                <a:lnTo>
                  <a:pt x="12954" y="631698"/>
                </a:lnTo>
                <a:close/>
              </a:path>
              <a:path w="798258" h="1232153">
                <a:moveTo>
                  <a:pt x="1524" y="621030"/>
                </a:moveTo>
                <a:lnTo>
                  <a:pt x="762" y="617982"/>
                </a:lnTo>
                <a:lnTo>
                  <a:pt x="762" y="631698"/>
                </a:lnTo>
                <a:lnTo>
                  <a:pt x="4572" y="622554"/>
                </a:lnTo>
                <a:lnTo>
                  <a:pt x="1524" y="621030"/>
                </a:lnTo>
                <a:close/>
              </a:path>
              <a:path w="798258" h="1232153">
                <a:moveTo>
                  <a:pt x="664464" y="1231392"/>
                </a:moveTo>
                <a:lnTo>
                  <a:pt x="659892" y="1227582"/>
                </a:lnTo>
                <a:lnTo>
                  <a:pt x="661416" y="1230630"/>
                </a:lnTo>
                <a:lnTo>
                  <a:pt x="664464" y="1231392"/>
                </a:lnTo>
                <a:close/>
              </a:path>
              <a:path w="798258" h="1232153">
                <a:moveTo>
                  <a:pt x="750883" y="1227410"/>
                </a:moveTo>
                <a:lnTo>
                  <a:pt x="673608" y="1223772"/>
                </a:lnTo>
                <a:lnTo>
                  <a:pt x="673608" y="1226820"/>
                </a:lnTo>
                <a:lnTo>
                  <a:pt x="750883" y="1227410"/>
                </a:lnTo>
                <a:close/>
              </a:path>
              <a:path w="798258" h="1232153">
                <a:moveTo>
                  <a:pt x="599996" y="2757"/>
                </a:moveTo>
                <a:lnTo>
                  <a:pt x="671322" y="1524"/>
                </a:lnTo>
                <a:lnTo>
                  <a:pt x="669798" y="762"/>
                </a:lnTo>
                <a:lnTo>
                  <a:pt x="671322" y="1524"/>
                </a:lnTo>
                <a:lnTo>
                  <a:pt x="599996" y="2757"/>
                </a:lnTo>
                <a:lnTo>
                  <a:pt x="550674" y="9042"/>
                </a:lnTo>
                <a:lnTo>
                  <a:pt x="502216" y="18743"/>
                </a:lnTo>
                <a:lnTo>
                  <a:pt x="662940" y="11430"/>
                </a:lnTo>
                <a:lnTo>
                  <a:pt x="798258" y="11825"/>
                </a:lnTo>
                <a:lnTo>
                  <a:pt x="750003" y="4606"/>
                </a:lnTo>
                <a:lnTo>
                  <a:pt x="701040" y="762"/>
                </a:lnTo>
                <a:lnTo>
                  <a:pt x="684276" y="0"/>
                </a:lnTo>
                <a:lnTo>
                  <a:pt x="667512" y="0"/>
                </a:lnTo>
                <a:lnTo>
                  <a:pt x="668782" y="507"/>
                </a:lnTo>
                <a:lnTo>
                  <a:pt x="666750" y="0"/>
                </a:lnTo>
                <a:lnTo>
                  <a:pt x="649986" y="0"/>
                </a:lnTo>
                <a:lnTo>
                  <a:pt x="599996" y="2757"/>
                </a:lnTo>
                <a:close/>
              </a:path>
              <a:path w="798258" h="1232153">
                <a:moveTo>
                  <a:pt x="552473" y="21859"/>
                </a:moveTo>
                <a:lnTo>
                  <a:pt x="600880" y="15694"/>
                </a:lnTo>
                <a:lnTo>
                  <a:pt x="649986" y="12954"/>
                </a:lnTo>
                <a:lnTo>
                  <a:pt x="684276" y="12954"/>
                </a:lnTo>
                <a:lnTo>
                  <a:pt x="749929" y="17556"/>
                </a:lnTo>
                <a:lnTo>
                  <a:pt x="798058" y="24819"/>
                </a:lnTo>
                <a:lnTo>
                  <a:pt x="845238" y="35396"/>
                </a:lnTo>
                <a:lnTo>
                  <a:pt x="891283" y="49177"/>
                </a:lnTo>
                <a:lnTo>
                  <a:pt x="936008" y="66052"/>
                </a:lnTo>
                <a:lnTo>
                  <a:pt x="979223" y="85910"/>
                </a:lnTo>
                <a:lnTo>
                  <a:pt x="1020744" y="108643"/>
                </a:lnTo>
                <a:lnTo>
                  <a:pt x="1060383" y="134140"/>
                </a:lnTo>
                <a:lnTo>
                  <a:pt x="1097954" y="162290"/>
                </a:lnTo>
                <a:lnTo>
                  <a:pt x="1133270" y="192986"/>
                </a:lnTo>
                <a:lnTo>
                  <a:pt x="1166143" y="226115"/>
                </a:lnTo>
                <a:lnTo>
                  <a:pt x="1196388" y="261569"/>
                </a:lnTo>
                <a:lnTo>
                  <a:pt x="1223818" y="299238"/>
                </a:lnTo>
                <a:lnTo>
                  <a:pt x="1248245" y="339011"/>
                </a:lnTo>
                <a:lnTo>
                  <a:pt x="1269484" y="380779"/>
                </a:lnTo>
                <a:lnTo>
                  <a:pt x="1287347" y="424432"/>
                </a:lnTo>
                <a:lnTo>
                  <a:pt x="1301647" y="469860"/>
                </a:lnTo>
                <a:lnTo>
                  <a:pt x="1312199" y="516953"/>
                </a:lnTo>
                <a:lnTo>
                  <a:pt x="1318814" y="565602"/>
                </a:lnTo>
                <a:lnTo>
                  <a:pt x="1321308" y="615696"/>
                </a:lnTo>
                <a:lnTo>
                  <a:pt x="1321308" y="631698"/>
                </a:lnTo>
                <a:lnTo>
                  <a:pt x="1317489" y="680859"/>
                </a:lnTo>
                <a:lnTo>
                  <a:pt x="1309732" y="728546"/>
                </a:lnTo>
                <a:lnTo>
                  <a:pt x="1298214" y="774655"/>
                </a:lnTo>
                <a:lnTo>
                  <a:pt x="1283115" y="819086"/>
                </a:lnTo>
                <a:lnTo>
                  <a:pt x="1264612" y="861736"/>
                </a:lnTo>
                <a:lnTo>
                  <a:pt x="1242886" y="902503"/>
                </a:lnTo>
                <a:lnTo>
                  <a:pt x="1218113" y="941284"/>
                </a:lnTo>
                <a:lnTo>
                  <a:pt x="1190475" y="977980"/>
                </a:lnTo>
                <a:lnTo>
                  <a:pt x="1160148" y="1012486"/>
                </a:lnTo>
                <a:lnTo>
                  <a:pt x="1127312" y="1044702"/>
                </a:lnTo>
                <a:lnTo>
                  <a:pt x="1092146" y="1074524"/>
                </a:lnTo>
                <a:lnTo>
                  <a:pt x="1054828" y="1101853"/>
                </a:lnTo>
                <a:lnTo>
                  <a:pt x="1015537" y="1126584"/>
                </a:lnTo>
                <a:lnTo>
                  <a:pt x="974452" y="1148618"/>
                </a:lnTo>
                <a:lnTo>
                  <a:pt x="931752" y="1167850"/>
                </a:lnTo>
                <a:lnTo>
                  <a:pt x="887615" y="1184180"/>
                </a:lnTo>
                <a:lnTo>
                  <a:pt x="842220" y="1197506"/>
                </a:lnTo>
                <a:lnTo>
                  <a:pt x="795747" y="1207726"/>
                </a:lnTo>
                <a:lnTo>
                  <a:pt x="748373" y="1214737"/>
                </a:lnTo>
                <a:lnTo>
                  <a:pt x="700278" y="1218438"/>
                </a:lnTo>
                <a:lnTo>
                  <a:pt x="683514" y="1219200"/>
                </a:lnTo>
                <a:lnTo>
                  <a:pt x="667512" y="1219200"/>
                </a:lnTo>
                <a:lnTo>
                  <a:pt x="664464" y="1231392"/>
                </a:lnTo>
                <a:lnTo>
                  <a:pt x="669036" y="1219962"/>
                </a:lnTo>
                <a:lnTo>
                  <a:pt x="672084" y="1220724"/>
                </a:lnTo>
                <a:lnTo>
                  <a:pt x="666750" y="1232154"/>
                </a:lnTo>
                <a:lnTo>
                  <a:pt x="672846" y="1229868"/>
                </a:lnTo>
                <a:lnTo>
                  <a:pt x="701040" y="1231392"/>
                </a:lnTo>
                <a:lnTo>
                  <a:pt x="750883" y="1227410"/>
                </a:lnTo>
                <a:lnTo>
                  <a:pt x="673608" y="1226820"/>
                </a:lnTo>
                <a:lnTo>
                  <a:pt x="673608" y="1223772"/>
                </a:lnTo>
                <a:lnTo>
                  <a:pt x="750883" y="1227410"/>
                </a:lnTo>
                <a:lnTo>
                  <a:pt x="799978" y="1219941"/>
                </a:lnTo>
                <a:lnTo>
                  <a:pt x="848129" y="1209096"/>
                </a:lnTo>
                <a:lnTo>
                  <a:pt x="895141" y="1194987"/>
                </a:lnTo>
                <a:lnTo>
                  <a:pt x="940820" y="1177726"/>
                </a:lnTo>
                <a:lnTo>
                  <a:pt x="984971" y="1157424"/>
                </a:lnTo>
                <a:lnTo>
                  <a:pt x="1027399" y="1134192"/>
                </a:lnTo>
                <a:lnTo>
                  <a:pt x="1067908" y="1108143"/>
                </a:lnTo>
                <a:lnTo>
                  <a:pt x="1106305" y="1079389"/>
                </a:lnTo>
                <a:lnTo>
                  <a:pt x="1142395" y="1048040"/>
                </a:lnTo>
                <a:lnTo>
                  <a:pt x="1175981" y="1014209"/>
                </a:lnTo>
                <a:lnTo>
                  <a:pt x="1206871" y="978008"/>
                </a:lnTo>
                <a:lnTo>
                  <a:pt x="1234868" y="939547"/>
                </a:lnTo>
                <a:lnTo>
                  <a:pt x="1259778" y="898940"/>
                </a:lnTo>
                <a:lnTo>
                  <a:pt x="1281407" y="856296"/>
                </a:lnTo>
                <a:lnTo>
                  <a:pt x="1299558" y="811729"/>
                </a:lnTo>
                <a:lnTo>
                  <a:pt x="1314038" y="765350"/>
                </a:lnTo>
                <a:lnTo>
                  <a:pt x="1324651" y="717271"/>
                </a:lnTo>
                <a:lnTo>
                  <a:pt x="1331204" y="667603"/>
                </a:lnTo>
                <a:lnTo>
                  <a:pt x="1333500" y="616458"/>
                </a:lnTo>
                <a:lnTo>
                  <a:pt x="1333500" y="599694"/>
                </a:lnTo>
                <a:lnTo>
                  <a:pt x="1329825" y="549603"/>
                </a:lnTo>
                <a:lnTo>
                  <a:pt x="1322092" y="501005"/>
                </a:lnTo>
                <a:lnTo>
                  <a:pt x="1310487" y="454006"/>
                </a:lnTo>
                <a:lnTo>
                  <a:pt x="1295195" y="408708"/>
                </a:lnTo>
                <a:lnTo>
                  <a:pt x="1276402" y="365218"/>
                </a:lnTo>
                <a:lnTo>
                  <a:pt x="1254296" y="323639"/>
                </a:lnTo>
                <a:lnTo>
                  <a:pt x="1229062" y="284075"/>
                </a:lnTo>
                <a:lnTo>
                  <a:pt x="1200885" y="246633"/>
                </a:lnTo>
                <a:lnTo>
                  <a:pt x="1169953" y="211415"/>
                </a:lnTo>
                <a:lnTo>
                  <a:pt x="1136451" y="178527"/>
                </a:lnTo>
                <a:lnTo>
                  <a:pt x="1100565" y="148072"/>
                </a:lnTo>
                <a:lnTo>
                  <a:pt x="1062482" y="120157"/>
                </a:lnTo>
                <a:lnTo>
                  <a:pt x="1022388" y="94884"/>
                </a:lnTo>
                <a:lnTo>
                  <a:pt x="980468" y="72359"/>
                </a:lnTo>
                <a:lnTo>
                  <a:pt x="936909" y="52686"/>
                </a:lnTo>
                <a:lnTo>
                  <a:pt x="891897" y="35970"/>
                </a:lnTo>
                <a:lnTo>
                  <a:pt x="845618" y="22314"/>
                </a:lnTo>
                <a:lnTo>
                  <a:pt x="798258" y="11825"/>
                </a:lnTo>
                <a:lnTo>
                  <a:pt x="662940" y="11430"/>
                </a:lnTo>
                <a:lnTo>
                  <a:pt x="502216" y="18743"/>
                </a:lnTo>
                <a:lnTo>
                  <a:pt x="454818" y="31752"/>
                </a:lnTo>
                <a:lnTo>
                  <a:pt x="408677" y="47960"/>
                </a:lnTo>
                <a:lnTo>
                  <a:pt x="363988" y="67256"/>
                </a:lnTo>
                <a:lnTo>
                  <a:pt x="320947" y="89531"/>
                </a:lnTo>
                <a:lnTo>
                  <a:pt x="279752" y="114677"/>
                </a:lnTo>
                <a:lnTo>
                  <a:pt x="240598" y="142583"/>
                </a:lnTo>
                <a:lnTo>
                  <a:pt x="203682" y="173140"/>
                </a:lnTo>
                <a:lnTo>
                  <a:pt x="169200" y="206239"/>
                </a:lnTo>
                <a:lnTo>
                  <a:pt x="137347" y="241771"/>
                </a:lnTo>
                <a:lnTo>
                  <a:pt x="108321" y="279625"/>
                </a:lnTo>
                <a:lnTo>
                  <a:pt x="82318" y="319693"/>
                </a:lnTo>
                <a:lnTo>
                  <a:pt x="59533" y="361864"/>
                </a:lnTo>
                <a:lnTo>
                  <a:pt x="40164" y="406031"/>
                </a:lnTo>
                <a:lnTo>
                  <a:pt x="24405" y="452083"/>
                </a:lnTo>
                <a:lnTo>
                  <a:pt x="12455" y="499910"/>
                </a:lnTo>
                <a:lnTo>
                  <a:pt x="4508" y="549404"/>
                </a:lnTo>
                <a:lnTo>
                  <a:pt x="762" y="600456"/>
                </a:lnTo>
                <a:lnTo>
                  <a:pt x="762" y="612076"/>
                </a:lnTo>
                <a:lnTo>
                  <a:pt x="3048" y="610362"/>
                </a:lnTo>
                <a:lnTo>
                  <a:pt x="9144" y="608838"/>
                </a:lnTo>
                <a:lnTo>
                  <a:pt x="12954" y="600456"/>
                </a:lnTo>
                <a:lnTo>
                  <a:pt x="16935" y="550356"/>
                </a:lnTo>
                <a:lnTo>
                  <a:pt x="24967" y="501816"/>
                </a:lnTo>
                <a:lnTo>
                  <a:pt x="36865" y="454939"/>
                </a:lnTo>
                <a:lnTo>
                  <a:pt x="52441" y="409829"/>
                </a:lnTo>
                <a:lnTo>
                  <a:pt x="71510" y="366589"/>
                </a:lnTo>
                <a:lnTo>
                  <a:pt x="93885" y="325323"/>
                </a:lnTo>
                <a:lnTo>
                  <a:pt x="119379" y="286135"/>
                </a:lnTo>
                <a:lnTo>
                  <a:pt x="147808" y="249128"/>
                </a:lnTo>
                <a:lnTo>
                  <a:pt x="178984" y="214407"/>
                </a:lnTo>
                <a:lnTo>
                  <a:pt x="212721" y="182075"/>
                </a:lnTo>
                <a:lnTo>
                  <a:pt x="248834" y="152235"/>
                </a:lnTo>
                <a:lnTo>
                  <a:pt x="287135" y="124991"/>
                </a:lnTo>
                <a:lnTo>
                  <a:pt x="327438" y="100448"/>
                </a:lnTo>
                <a:lnTo>
                  <a:pt x="369558" y="78708"/>
                </a:lnTo>
                <a:lnTo>
                  <a:pt x="413307" y="59875"/>
                </a:lnTo>
                <a:lnTo>
                  <a:pt x="458500" y="44054"/>
                </a:lnTo>
                <a:lnTo>
                  <a:pt x="504951" y="31347"/>
                </a:lnTo>
                <a:lnTo>
                  <a:pt x="552473" y="21859"/>
                </a:lnTo>
                <a:close/>
              </a:path>
              <a:path w="798258" h="1232153">
                <a:moveTo>
                  <a:pt x="12954" y="614172"/>
                </a:moveTo>
                <a:lnTo>
                  <a:pt x="12954" y="600456"/>
                </a:lnTo>
                <a:lnTo>
                  <a:pt x="9144" y="608838"/>
                </a:lnTo>
                <a:lnTo>
                  <a:pt x="3048" y="610362"/>
                </a:lnTo>
                <a:lnTo>
                  <a:pt x="762" y="612076"/>
                </a:lnTo>
                <a:lnTo>
                  <a:pt x="0" y="612648"/>
                </a:lnTo>
                <a:lnTo>
                  <a:pt x="0" y="615696"/>
                </a:lnTo>
                <a:lnTo>
                  <a:pt x="762" y="631698"/>
                </a:lnTo>
                <a:lnTo>
                  <a:pt x="762" y="615696"/>
                </a:lnTo>
                <a:lnTo>
                  <a:pt x="762" y="617220"/>
                </a:lnTo>
                <a:lnTo>
                  <a:pt x="12954" y="619506"/>
                </a:lnTo>
                <a:lnTo>
                  <a:pt x="12954" y="614172"/>
                </a:lnTo>
                <a:lnTo>
                  <a:pt x="12192" y="611124"/>
                </a:lnTo>
                <a:lnTo>
                  <a:pt x="6096" y="609600"/>
                </a:lnTo>
                <a:lnTo>
                  <a:pt x="12192" y="611124"/>
                </a:lnTo>
                <a:lnTo>
                  <a:pt x="12954" y="614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71054" y="2508503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6"/>
                </a:lnTo>
                <a:lnTo>
                  <a:pt x="670560" y="762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39" y="668427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2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697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71054" y="48707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1"/>
                </a:lnTo>
                <a:lnTo>
                  <a:pt x="672084" y="2285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3"/>
                </a:moveTo>
                <a:lnTo>
                  <a:pt x="661416" y="9905"/>
                </a:lnTo>
                <a:lnTo>
                  <a:pt x="662940" y="12191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5"/>
                </a:lnTo>
                <a:lnTo>
                  <a:pt x="0" y="616457"/>
                </a:lnTo>
                <a:lnTo>
                  <a:pt x="11430" y="612647"/>
                </a:lnTo>
                <a:lnTo>
                  <a:pt x="1523" y="611123"/>
                </a:lnTo>
                <a:lnTo>
                  <a:pt x="12954" y="600455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3"/>
                </a:lnTo>
                <a:lnTo>
                  <a:pt x="683514" y="12953"/>
                </a:lnTo>
                <a:close/>
              </a:path>
              <a:path w="1333500" h="1232153">
                <a:moveTo>
                  <a:pt x="1320546" y="615695"/>
                </a:moveTo>
                <a:lnTo>
                  <a:pt x="1330452" y="610361"/>
                </a:lnTo>
                <a:lnTo>
                  <a:pt x="1333500" y="599693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5"/>
                </a:lnTo>
                <a:lnTo>
                  <a:pt x="670560" y="761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1"/>
                </a:lnTo>
                <a:lnTo>
                  <a:pt x="661416" y="9905"/>
                </a:lnTo>
                <a:lnTo>
                  <a:pt x="683514" y="12953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5"/>
                </a:lnTo>
                <a:lnTo>
                  <a:pt x="1320546" y="615695"/>
                </a:lnTo>
                <a:close/>
              </a:path>
              <a:path w="1333500" h="1232153">
                <a:moveTo>
                  <a:pt x="12954" y="615695"/>
                </a:moveTo>
                <a:lnTo>
                  <a:pt x="1524" y="619505"/>
                </a:lnTo>
                <a:lnTo>
                  <a:pt x="11430" y="621029"/>
                </a:lnTo>
                <a:lnTo>
                  <a:pt x="8382" y="621791"/>
                </a:lnTo>
                <a:lnTo>
                  <a:pt x="3048" y="621791"/>
                </a:lnTo>
                <a:lnTo>
                  <a:pt x="1524" y="619505"/>
                </a:lnTo>
                <a:lnTo>
                  <a:pt x="12954" y="615695"/>
                </a:lnTo>
                <a:lnTo>
                  <a:pt x="9906" y="609599"/>
                </a:lnTo>
                <a:lnTo>
                  <a:pt x="4571" y="609599"/>
                </a:lnTo>
                <a:lnTo>
                  <a:pt x="6858" y="608837"/>
                </a:lnTo>
                <a:lnTo>
                  <a:pt x="4571" y="609599"/>
                </a:lnTo>
                <a:lnTo>
                  <a:pt x="9906" y="609599"/>
                </a:lnTo>
                <a:lnTo>
                  <a:pt x="12954" y="600455"/>
                </a:lnTo>
                <a:lnTo>
                  <a:pt x="1523" y="611123"/>
                </a:lnTo>
                <a:lnTo>
                  <a:pt x="11430" y="612647"/>
                </a:lnTo>
                <a:lnTo>
                  <a:pt x="0" y="616457"/>
                </a:lnTo>
                <a:lnTo>
                  <a:pt x="0" y="631697"/>
                </a:lnTo>
                <a:lnTo>
                  <a:pt x="6096" y="623315"/>
                </a:lnTo>
                <a:lnTo>
                  <a:pt x="12954" y="631697"/>
                </a:lnTo>
                <a:lnTo>
                  <a:pt x="12954" y="615695"/>
                </a:lnTo>
                <a:close/>
              </a:path>
              <a:path w="1333500" h="1232153">
                <a:moveTo>
                  <a:pt x="1323594" y="621029"/>
                </a:moveTo>
                <a:lnTo>
                  <a:pt x="1331039" y="668427"/>
                </a:lnTo>
                <a:lnTo>
                  <a:pt x="1333500" y="616457"/>
                </a:lnTo>
                <a:lnTo>
                  <a:pt x="1333500" y="615695"/>
                </a:lnTo>
                <a:lnTo>
                  <a:pt x="1321308" y="615695"/>
                </a:lnTo>
                <a:lnTo>
                  <a:pt x="1321308" y="616457"/>
                </a:lnTo>
                <a:lnTo>
                  <a:pt x="1323594" y="621029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29"/>
                </a:lnTo>
                <a:lnTo>
                  <a:pt x="1321308" y="616457"/>
                </a:lnTo>
                <a:lnTo>
                  <a:pt x="1321308" y="615695"/>
                </a:lnTo>
                <a:lnTo>
                  <a:pt x="1333500" y="615695"/>
                </a:lnTo>
                <a:lnTo>
                  <a:pt x="1333500" y="599693"/>
                </a:lnTo>
                <a:lnTo>
                  <a:pt x="1330452" y="610361"/>
                </a:lnTo>
                <a:lnTo>
                  <a:pt x="1320546" y="615695"/>
                </a:lnTo>
                <a:lnTo>
                  <a:pt x="1320546" y="617981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199"/>
                </a:lnTo>
                <a:lnTo>
                  <a:pt x="670560" y="1219961"/>
                </a:lnTo>
                <a:lnTo>
                  <a:pt x="673608" y="1224533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29"/>
                </a:moveTo>
                <a:lnTo>
                  <a:pt x="660654" y="1223771"/>
                </a:lnTo>
                <a:lnTo>
                  <a:pt x="659892" y="1226819"/>
                </a:lnTo>
                <a:lnTo>
                  <a:pt x="660654" y="1229105"/>
                </a:lnTo>
                <a:lnTo>
                  <a:pt x="599832" y="1229249"/>
                </a:lnTo>
                <a:lnTo>
                  <a:pt x="649986" y="1232153"/>
                </a:lnTo>
                <a:lnTo>
                  <a:pt x="666750" y="1232153"/>
                </a:lnTo>
                <a:lnTo>
                  <a:pt x="663702" y="1230629"/>
                </a:lnTo>
                <a:close/>
              </a:path>
              <a:path w="1333500" h="1232153">
                <a:moveTo>
                  <a:pt x="666750" y="1232153"/>
                </a:moveTo>
                <a:lnTo>
                  <a:pt x="669798" y="1232153"/>
                </a:lnTo>
                <a:lnTo>
                  <a:pt x="670010" y="1232012"/>
                </a:lnTo>
                <a:lnTo>
                  <a:pt x="672084" y="1230629"/>
                </a:lnTo>
                <a:lnTo>
                  <a:pt x="672846" y="1227581"/>
                </a:lnTo>
                <a:lnTo>
                  <a:pt x="666750" y="1232153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7"/>
                </a:lnTo>
                <a:lnTo>
                  <a:pt x="6096" y="623315"/>
                </a:lnTo>
                <a:lnTo>
                  <a:pt x="0" y="631697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5"/>
                </a:lnTo>
                <a:lnTo>
                  <a:pt x="659892" y="1226819"/>
                </a:lnTo>
                <a:lnTo>
                  <a:pt x="660654" y="1223771"/>
                </a:lnTo>
                <a:lnTo>
                  <a:pt x="663702" y="1230629"/>
                </a:lnTo>
                <a:lnTo>
                  <a:pt x="666750" y="1232153"/>
                </a:lnTo>
                <a:lnTo>
                  <a:pt x="672846" y="1227581"/>
                </a:lnTo>
                <a:lnTo>
                  <a:pt x="672084" y="1230629"/>
                </a:lnTo>
                <a:lnTo>
                  <a:pt x="670010" y="1232012"/>
                </a:lnTo>
                <a:lnTo>
                  <a:pt x="684276" y="1231391"/>
                </a:lnTo>
                <a:lnTo>
                  <a:pt x="735080" y="1228697"/>
                </a:lnTo>
                <a:lnTo>
                  <a:pt x="673608" y="1224533"/>
                </a:lnTo>
                <a:lnTo>
                  <a:pt x="670560" y="1219961"/>
                </a:lnTo>
                <a:lnTo>
                  <a:pt x="683514" y="1219199"/>
                </a:lnTo>
                <a:lnTo>
                  <a:pt x="649986" y="1219199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29"/>
                </a:moveTo>
                <a:lnTo>
                  <a:pt x="1524" y="619505"/>
                </a:lnTo>
                <a:lnTo>
                  <a:pt x="3048" y="621791"/>
                </a:lnTo>
                <a:lnTo>
                  <a:pt x="8382" y="621791"/>
                </a:lnTo>
                <a:lnTo>
                  <a:pt x="11430" y="621029"/>
                </a:lnTo>
                <a:close/>
              </a:path>
              <a:path w="1333500" h="1232153">
                <a:moveTo>
                  <a:pt x="12954" y="600455"/>
                </a:moveTo>
                <a:lnTo>
                  <a:pt x="9906" y="609599"/>
                </a:lnTo>
                <a:lnTo>
                  <a:pt x="12954" y="615695"/>
                </a:lnTo>
                <a:lnTo>
                  <a:pt x="12954" y="6004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42950" y="5105780"/>
            <a:ext cx="5200650" cy="0"/>
          </a:xfrm>
          <a:custGeom>
            <a:avLst/>
            <a:gdLst/>
            <a:ahLst/>
            <a:cxnLst/>
            <a:rect l="l" t="t" r="r" b="b"/>
            <a:pathLst>
              <a:path w="5200650">
                <a:moveTo>
                  <a:pt x="5200650" y="0"/>
                </a:moveTo>
                <a:lnTo>
                  <a:pt x="0" y="0"/>
                </a:lnTo>
              </a:path>
            </a:pathLst>
          </a:custGeom>
          <a:ln w="142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2950" y="3238500"/>
            <a:ext cx="5200650" cy="76200"/>
          </a:xfrm>
          <a:custGeom>
            <a:avLst/>
            <a:gdLst/>
            <a:ahLst/>
            <a:cxnLst/>
            <a:rect l="l" t="t" r="r" b="b"/>
            <a:pathLst>
              <a:path w="5200650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958"/>
                </a:lnTo>
                <a:lnTo>
                  <a:pt x="64008" y="44957"/>
                </a:lnTo>
                <a:lnTo>
                  <a:pt x="64008" y="32003"/>
                </a:lnTo>
                <a:lnTo>
                  <a:pt x="76199" y="32003"/>
                </a:lnTo>
                <a:close/>
              </a:path>
              <a:path w="5200650" h="76200">
                <a:moveTo>
                  <a:pt x="64008" y="32003"/>
                </a:moveTo>
                <a:lnTo>
                  <a:pt x="64008" y="44957"/>
                </a:lnTo>
                <a:lnTo>
                  <a:pt x="5200650" y="44957"/>
                </a:lnTo>
                <a:lnTo>
                  <a:pt x="5200650" y="32003"/>
                </a:lnTo>
                <a:lnTo>
                  <a:pt x="64008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43600" y="4191000"/>
            <a:ext cx="997458" cy="921257"/>
          </a:xfrm>
          <a:custGeom>
            <a:avLst/>
            <a:gdLst/>
            <a:ahLst/>
            <a:cxnLst/>
            <a:rect l="l" t="t" r="r" b="b"/>
            <a:pathLst>
              <a:path w="997457" h="921258">
                <a:moveTo>
                  <a:pt x="982980" y="47243"/>
                </a:moveTo>
                <a:lnTo>
                  <a:pt x="975842" y="119573"/>
                </a:lnTo>
                <a:lnTo>
                  <a:pt x="962942" y="189675"/>
                </a:lnTo>
                <a:lnTo>
                  <a:pt x="944547" y="257406"/>
                </a:lnTo>
                <a:lnTo>
                  <a:pt x="920925" y="322623"/>
                </a:lnTo>
                <a:lnTo>
                  <a:pt x="892344" y="385183"/>
                </a:lnTo>
                <a:lnTo>
                  <a:pt x="859074" y="444944"/>
                </a:lnTo>
                <a:lnTo>
                  <a:pt x="821382" y="501762"/>
                </a:lnTo>
                <a:lnTo>
                  <a:pt x="779536" y="555494"/>
                </a:lnTo>
                <a:lnTo>
                  <a:pt x="733805" y="605997"/>
                </a:lnTo>
                <a:lnTo>
                  <a:pt x="684456" y="653129"/>
                </a:lnTo>
                <a:lnTo>
                  <a:pt x="631759" y="696746"/>
                </a:lnTo>
                <a:lnTo>
                  <a:pt x="575982" y="736705"/>
                </a:lnTo>
                <a:lnTo>
                  <a:pt x="517392" y="772863"/>
                </a:lnTo>
                <a:lnTo>
                  <a:pt x="456258" y="805078"/>
                </a:lnTo>
                <a:lnTo>
                  <a:pt x="392849" y="833206"/>
                </a:lnTo>
                <a:lnTo>
                  <a:pt x="327432" y="857104"/>
                </a:lnTo>
                <a:lnTo>
                  <a:pt x="260275" y="876630"/>
                </a:lnTo>
                <a:lnTo>
                  <a:pt x="191648" y="891640"/>
                </a:lnTo>
                <a:lnTo>
                  <a:pt x="121818" y="901992"/>
                </a:lnTo>
                <a:lnTo>
                  <a:pt x="51053" y="907541"/>
                </a:lnTo>
                <a:lnTo>
                  <a:pt x="0" y="908303"/>
                </a:lnTo>
                <a:lnTo>
                  <a:pt x="762" y="921257"/>
                </a:lnTo>
                <a:lnTo>
                  <a:pt x="51816" y="919733"/>
                </a:lnTo>
                <a:lnTo>
                  <a:pt x="123576" y="914293"/>
                </a:lnTo>
                <a:lnTo>
                  <a:pt x="194362" y="903940"/>
                </a:lnTo>
                <a:lnTo>
                  <a:pt x="263907" y="888823"/>
                </a:lnTo>
                <a:lnTo>
                  <a:pt x="331940" y="869093"/>
                </a:lnTo>
                <a:lnTo>
                  <a:pt x="398195" y="844898"/>
                </a:lnTo>
                <a:lnTo>
                  <a:pt x="462401" y="816388"/>
                </a:lnTo>
                <a:lnTo>
                  <a:pt x="524292" y="783714"/>
                </a:lnTo>
                <a:lnTo>
                  <a:pt x="583598" y="747024"/>
                </a:lnTo>
                <a:lnTo>
                  <a:pt x="640050" y="706468"/>
                </a:lnTo>
                <a:lnTo>
                  <a:pt x="693381" y="662197"/>
                </a:lnTo>
                <a:lnTo>
                  <a:pt x="743322" y="614358"/>
                </a:lnTo>
                <a:lnTo>
                  <a:pt x="789605" y="563103"/>
                </a:lnTo>
                <a:lnTo>
                  <a:pt x="831960" y="508580"/>
                </a:lnTo>
                <a:lnTo>
                  <a:pt x="870119" y="450940"/>
                </a:lnTo>
                <a:lnTo>
                  <a:pt x="903815" y="390332"/>
                </a:lnTo>
                <a:lnTo>
                  <a:pt x="932778" y="326905"/>
                </a:lnTo>
                <a:lnTo>
                  <a:pt x="956740" y="260809"/>
                </a:lnTo>
                <a:lnTo>
                  <a:pt x="975432" y="192194"/>
                </a:lnTo>
                <a:lnTo>
                  <a:pt x="988586" y="121210"/>
                </a:lnTo>
                <a:lnTo>
                  <a:pt x="995934" y="48005"/>
                </a:lnTo>
                <a:lnTo>
                  <a:pt x="997458" y="761"/>
                </a:lnTo>
                <a:lnTo>
                  <a:pt x="984504" y="0"/>
                </a:lnTo>
                <a:lnTo>
                  <a:pt x="982980" y="472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43599" y="3270504"/>
            <a:ext cx="997458" cy="921258"/>
          </a:xfrm>
          <a:custGeom>
            <a:avLst/>
            <a:gdLst/>
            <a:ahLst/>
            <a:cxnLst/>
            <a:rect l="l" t="t" r="r" b="b"/>
            <a:pathLst>
              <a:path w="997458" h="921258">
                <a:moveTo>
                  <a:pt x="0" y="12954"/>
                </a:moveTo>
                <a:lnTo>
                  <a:pt x="51054" y="13715"/>
                </a:lnTo>
                <a:lnTo>
                  <a:pt x="121827" y="19189"/>
                </a:lnTo>
                <a:lnTo>
                  <a:pt x="191668" y="29491"/>
                </a:lnTo>
                <a:lnTo>
                  <a:pt x="260309" y="44476"/>
                </a:lnTo>
                <a:lnTo>
                  <a:pt x="327480" y="63998"/>
                </a:lnTo>
                <a:lnTo>
                  <a:pt x="392913" y="87910"/>
                </a:lnTo>
                <a:lnTo>
                  <a:pt x="456338" y="116066"/>
                </a:lnTo>
                <a:lnTo>
                  <a:pt x="517487" y="148321"/>
                </a:lnTo>
                <a:lnTo>
                  <a:pt x="576092" y="184527"/>
                </a:lnTo>
                <a:lnTo>
                  <a:pt x="631882" y="224538"/>
                </a:lnTo>
                <a:lnTo>
                  <a:pt x="684590" y="268209"/>
                </a:lnTo>
                <a:lnTo>
                  <a:pt x="733946" y="315393"/>
                </a:lnTo>
                <a:lnTo>
                  <a:pt x="779682" y="365944"/>
                </a:lnTo>
                <a:lnTo>
                  <a:pt x="821529" y="419716"/>
                </a:lnTo>
                <a:lnTo>
                  <a:pt x="859218" y="476562"/>
                </a:lnTo>
                <a:lnTo>
                  <a:pt x="892480" y="536336"/>
                </a:lnTo>
                <a:lnTo>
                  <a:pt x="921047" y="598892"/>
                </a:lnTo>
                <a:lnTo>
                  <a:pt x="944649" y="664085"/>
                </a:lnTo>
                <a:lnTo>
                  <a:pt x="963017" y="731766"/>
                </a:lnTo>
                <a:lnTo>
                  <a:pt x="975884" y="801791"/>
                </a:lnTo>
                <a:lnTo>
                  <a:pt x="982980" y="874013"/>
                </a:lnTo>
                <a:lnTo>
                  <a:pt x="984504" y="921258"/>
                </a:lnTo>
                <a:lnTo>
                  <a:pt x="997458" y="920496"/>
                </a:lnTo>
                <a:lnTo>
                  <a:pt x="995934" y="873252"/>
                </a:lnTo>
                <a:lnTo>
                  <a:pt x="988596" y="799987"/>
                </a:lnTo>
                <a:lnTo>
                  <a:pt x="975450" y="728957"/>
                </a:lnTo>
                <a:lnTo>
                  <a:pt x="956763" y="660308"/>
                </a:lnTo>
                <a:lnTo>
                  <a:pt x="932805" y="594189"/>
                </a:lnTo>
                <a:lnTo>
                  <a:pt x="903843" y="530749"/>
                </a:lnTo>
                <a:lnTo>
                  <a:pt x="870148" y="470135"/>
                </a:lnTo>
                <a:lnTo>
                  <a:pt x="831988" y="412498"/>
                </a:lnTo>
                <a:lnTo>
                  <a:pt x="789630" y="357984"/>
                </a:lnTo>
                <a:lnTo>
                  <a:pt x="743345" y="306743"/>
                </a:lnTo>
                <a:lnTo>
                  <a:pt x="693400" y="258922"/>
                </a:lnTo>
                <a:lnTo>
                  <a:pt x="640065" y="214671"/>
                </a:lnTo>
                <a:lnTo>
                  <a:pt x="583609" y="174138"/>
                </a:lnTo>
                <a:lnTo>
                  <a:pt x="524299" y="137471"/>
                </a:lnTo>
                <a:lnTo>
                  <a:pt x="462404" y="104818"/>
                </a:lnTo>
                <a:lnTo>
                  <a:pt x="398195" y="76329"/>
                </a:lnTo>
                <a:lnTo>
                  <a:pt x="331938" y="52151"/>
                </a:lnTo>
                <a:lnTo>
                  <a:pt x="263903" y="32433"/>
                </a:lnTo>
                <a:lnTo>
                  <a:pt x="194358" y="17323"/>
                </a:lnTo>
                <a:lnTo>
                  <a:pt x="123573" y="6971"/>
                </a:lnTo>
                <a:lnTo>
                  <a:pt x="51816" y="1523"/>
                </a:lnTo>
                <a:lnTo>
                  <a:pt x="762" y="0"/>
                </a:lnTo>
                <a:lnTo>
                  <a:pt x="0" y="129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8414" y="835952"/>
            <a:ext cx="1744837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Fungsi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21062" y="835952"/>
            <a:ext cx="3548034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– Pemindahan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26907" y="835952"/>
            <a:ext cx="1211468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data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4040" y="1977576"/>
            <a:ext cx="1665118" cy="387994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Contoh</a:t>
            </a:r>
            <a:r>
              <a:rPr sz="2800" spc="0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1855" y="1977576"/>
            <a:ext cx="2227815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spc="0" dirty="0">
                <a:latin typeface="Tahoma"/>
                <a:cs typeface="Tahoma"/>
              </a:rPr>
              <a:t>dari keyboard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3378" y="1977576"/>
            <a:ext cx="443172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ke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0258" y="1977576"/>
            <a:ext cx="839238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layar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83203" y="1977576"/>
            <a:ext cx="1291172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monitor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0948697-7285-4A77-A254-1A849C066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4" y="2698105"/>
            <a:ext cx="8648700" cy="3790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975104" y="35753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29" y="2928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29" y="2928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6"/>
                </a:lnTo>
                <a:lnTo>
                  <a:pt x="24574" y="502022"/>
                </a:lnTo>
                <a:lnTo>
                  <a:pt x="36362" y="455201"/>
                </a:lnTo>
                <a:lnTo>
                  <a:pt x="51879" y="410121"/>
                </a:lnTo>
                <a:lnTo>
                  <a:pt x="70931" y="366889"/>
                </a:lnTo>
                <a:lnTo>
                  <a:pt x="93326" y="325611"/>
                </a:lnTo>
                <a:lnTo>
                  <a:pt x="118871" y="286395"/>
                </a:lnTo>
                <a:lnTo>
                  <a:pt x="147375" y="249348"/>
                </a:lnTo>
                <a:lnTo>
                  <a:pt x="178643" y="214577"/>
                </a:lnTo>
                <a:lnTo>
                  <a:pt x="212483" y="182189"/>
                </a:lnTo>
                <a:lnTo>
                  <a:pt x="248703" y="152291"/>
                </a:lnTo>
                <a:lnTo>
                  <a:pt x="287111" y="124991"/>
                </a:lnTo>
                <a:lnTo>
                  <a:pt x="327512" y="100396"/>
                </a:lnTo>
                <a:lnTo>
                  <a:pt x="369716" y="78612"/>
                </a:lnTo>
                <a:lnTo>
                  <a:pt x="413529" y="59747"/>
                </a:lnTo>
                <a:lnTo>
                  <a:pt x="458758" y="43908"/>
                </a:lnTo>
                <a:lnTo>
                  <a:pt x="505211" y="31202"/>
                </a:lnTo>
                <a:lnTo>
                  <a:pt x="552695" y="21736"/>
                </a:lnTo>
                <a:lnTo>
                  <a:pt x="601017" y="15618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5"/>
                </a:lnTo>
                <a:lnTo>
                  <a:pt x="1293445" y="405348"/>
                </a:lnTo>
                <a:lnTo>
                  <a:pt x="1274031" y="361268"/>
                </a:lnTo>
                <a:lnTo>
                  <a:pt x="1251239" y="319199"/>
                </a:lnTo>
                <a:lnTo>
                  <a:pt x="1225259" y="279246"/>
                </a:lnTo>
                <a:lnTo>
                  <a:pt x="1196283" y="241514"/>
                </a:lnTo>
                <a:lnTo>
                  <a:pt x="1164500" y="206108"/>
                </a:lnTo>
                <a:lnTo>
                  <a:pt x="1130103" y="173131"/>
                </a:lnTo>
                <a:lnTo>
                  <a:pt x="1093281" y="142688"/>
                </a:lnTo>
                <a:lnTo>
                  <a:pt x="1054225" y="114884"/>
                </a:lnTo>
                <a:lnTo>
                  <a:pt x="1013127" y="89824"/>
                </a:lnTo>
                <a:lnTo>
                  <a:pt x="970177" y="67611"/>
                </a:lnTo>
                <a:lnTo>
                  <a:pt x="925566" y="48351"/>
                </a:lnTo>
                <a:lnTo>
                  <a:pt x="879485" y="32149"/>
                </a:lnTo>
                <a:lnTo>
                  <a:pt x="832125" y="19107"/>
                </a:lnTo>
                <a:lnTo>
                  <a:pt x="783676" y="9333"/>
                </a:lnTo>
                <a:lnTo>
                  <a:pt x="734329" y="2928"/>
                </a:lnTo>
                <a:lnTo>
                  <a:pt x="672084" y="2286"/>
                </a:lnTo>
                <a:lnTo>
                  <a:pt x="670560" y="762"/>
                </a:lnTo>
                <a:lnTo>
                  <a:pt x="734329" y="2928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41" y="668418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44"/>
                </a:moveTo>
                <a:lnTo>
                  <a:pt x="834374" y="1212428"/>
                </a:lnTo>
                <a:lnTo>
                  <a:pt x="882454" y="1199079"/>
                </a:lnTo>
                <a:lnTo>
                  <a:pt x="929217" y="1182416"/>
                </a:lnTo>
                <a:lnTo>
                  <a:pt x="974458" y="1162559"/>
                </a:lnTo>
                <a:lnTo>
                  <a:pt x="1017972" y="1139628"/>
                </a:lnTo>
                <a:lnTo>
                  <a:pt x="1059556" y="1113743"/>
                </a:lnTo>
                <a:lnTo>
                  <a:pt x="1099005" y="1085025"/>
                </a:lnTo>
                <a:lnTo>
                  <a:pt x="1136113" y="1053593"/>
                </a:lnTo>
                <a:lnTo>
                  <a:pt x="1170677" y="1019568"/>
                </a:lnTo>
                <a:lnTo>
                  <a:pt x="1202492" y="983070"/>
                </a:lnTo>
                <a:lnTo>
                  <a:pt x="1231353" y="944218"/>
                </a:lnTo>
                <a:lnTo>
                  <a:pt x="1257056" y="903134"/>
                </a:lnTo>
                <a:lnTo>
                  <a:pt x="1279396" y="859936"/>
                </a:lnTo>
                <a:lnTo>
                  <a:pt x="1298170" y="814746"/>
                </a:lnTo>
                <a:lnTo>
                  <a:pt x="1313171" y="767683"/>
                </a:lnTo>
                <a:lnTo>
                  <a:pt x="1324196" y="718867"/>
                </a:lnTo>
                <a:lnTo>
                  <a:pt x="1331041" y="668418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705"/>
                </a:lnTo>
                <a:lnTo>
                  <a:pt x="785181" y="1222344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0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5" y="780372"/>
                </a:lnTo>
                <a:lnTo>
                  <a:pt x="40065" y="826446"/>
                </a:lnTo>
                <a:lnTo>
                  <a:pt x="59487" y="870605"/>
                </a:lnTo>
                <a:lnTo>
                  <a:pt x="82290" y="912743"/>
                </a:lnTo>
                <a:lnTo>
                  <a:pt x="108284" y="952757"/>
                </a:lnTo>
                <a:lnTo>
                  <a:pt x="137280" y="990542"/>
                </a:lnTo>
                <a:lnTo>
                  <a:pt x="169085" y="1025993"/>
                </a:lnTo>
                <a:lnTo>
                  <a:pt x="203511" y="1059008"/>
                </a:lnTo>
                <a:lnTo>
                  <a:pt x="240366" y="1089481"/>
                </a:lnTo>
                <a:lnTo>
                  <a:pt x="279460" y="1117308"/>
                </a:lnTo>
                <a:lnTo>
                  <a:pt x="320604" y="1142385"/>
                </a:lnTo>
                <a:lnTo>
                  <a:pt x="363605" y="1164607"/>
                </a:lnTo>
                <a:lnTo>
                  <a:pt x="408276" y="1183870"/>
                </a:lnTo>
                <a:lnTo>
                  <a:pt x="454423" y="1200070"/>
                </a:lnTo>
                <a:lnTo>
                  <a:pt x="501859" y="1213103"/>
                </a:lnTo>
                <a:lnTo>
                  <a:pt x="550391" y="1222864"/>
                </a:lnTo>
                <a:lnTo>
                  <a:pt x="599830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705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2" y="1216444"/>
                </a:lnTo>
                <a:lnTo>
                  <a:pt x="552671" y="1210262"/>
                </a:lnTo>
                <a:lnTo>
                  <a:pt x="505185" y="1200759"/>
                </a:lnTo>
                <a:lnTo>
                  <a:pt x="458734" y="1188037"/>
                </a:lnTo>
                <a:lnTo>
                  <a:pt x="413512" y="1172201"/>
                </a:lnTo>
                <a:lnTo>
                  <a:pt x="369710" y="1153355"/>
                </a:lnTo>
                <a:lnTo>
                  <a:pt x="327520" y="1131603"/>
                </a:lnTo>
                <a:lnTo>
                  <a:pt x="287133" y="1107048"/>
                </a:lnTo>
                <a:lnTo>
                  <a:pt x="248741" y="1079796"/>
                </a:lnTo>
                <a:lnTo>
                  <a:pt x="212536" y="1049950"/>
                </a:lnTo>
                <a:lnTo>
                  <a:pt x="178709" y="1017613"/>
                </a:lnTo>
                <a:lnTo>
                  <a:pt x="147453" y="982891"/>
                </a:lnTo>
                <a:lnTo>
                  <a:pt x="118959" y="945887"/>
                </a:lnTo>
                <a:lnTo>
                  <a:pt x="93420" y="906704"/>
                </a:lnTo>
                <a:lnTo>
                  <a:pt x="71026" y="865448"/>
                </a:lnTo>
                <a:lnTo>
                  <a:pt x="51969" y="822222"/>
                </a:lnTo>
                <a:lnTo>
                  <a:pt x="36442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" y="38481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958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1321308" h="76200">
                <a:moveTo>
                  <a:pt x="64007" y="32003"/>
                </a:moveTo>
                <a:lnTo>
                  <a:pt x="64007" y="44957"/>
                </a:lnTo>
                <a:lnTo>
                  <a:pt x="1321308" y="44957"/>
                </a:lnTo>
                <a:lnTo>
                  <a:pt x="1321308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2950" y="44577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0" y="32004"/>
                </a:moveTo>
                <a:lnTo>
                  <a:pt x="0" y="44958"/>
                </a:lnTo>
                <a:lnTo>
                  <a:pt x="1257300" y="44958"/>
                </a:lnTo>
                <a:lnTo>
                  <a:pt x="1245108" y="76200"/>
                </a:lnTo>
                <a:lnTo>
                  <a:pt x="1321308" y="38100"/>
                </a:lnTo>
                <a:lnTo>
                  <a:pt x="1257300" y="32004"/>
                </a:lnTo>
                <a:lnTo>
                  <a:pt x="0" y="32004"/>
                </a:lnTo>
                <a:close/>
              </a:path>
              <a:path w="1321308" h="76200">
                <a:moveTo>
                  <a:pt x="1257300" y="32004"/>
                </a:moveTo>
                <a:lnTo>
                  <a:pt x="1321308" y="38100"/>
                </a:lnTo>
                <a:lnTo>
                  <a:pt x="1245108" y="0"/>
                </a:lnTo>
                <a:lnTo>
                  <a:pt x="1245107" y="32003"/>
                </a:lnTo>
                <a:lnTo>
                  <a:pt x="1257300" y="32004"/>
                </a:lnTo>
                <a:close/>
              </a:path>
              <a:path w="1321308" h="76200">
                <a:moveTo>
                  <a:pt x="1245108" y="76200"/>
                </a:moveTo>
                <a:lnTo>
                  <a:pt x="1257300" y="44958"/>
                </a:lnTo>
                <a:lnTo>
                  <a:pt x="1245108" y="44958"/>
                </a:lnTo>
                <a:lnTo>
                  <a:pt x="1245108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19450" y="44577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0" y="32004"/>
                </a:moveTo>
                <a:lnTo>
                  <a:pt x="0" y="44958"/>
                </a:lnTo>
                <a:lnTo>
                  <a:pt x="2083307" y="44958"/>
                </a:lnTo>
                <a:lnTo>
                  <a:pt x="2070353" y="76200"/>
                </a:lnTo>
                <a:lnTo>
                  <a:pt x="2146554" y="38100"/>
                </a:lnTo>
                <a:lnTo>
                  <a:pt x="2083307" y="32004"/>
                </a:lnTo>
                <a:lnTo>
                  <a:pt x="0" y="32004"/>
                </a:lnTo>
                <a:close/>
              </a:path>
              <a:path w="2146554" h="76200">
                <a:moveTo>
                  <a:pt x="2083307" y="32004"/>
                </a:moveTo>
                <a:lnTo>
                  <a:pt x="2146554" y="38100"/>
                </a:lnTo>
                <a:lnTo>
                  <a:pt x="2070353" y="0"/>
                </a:lnTo>
                <a:lnTo>
                  <a:pt x="2070353" y="32003"/>
                </a:lnTo>
                <a:lnTo>
                  <a:pt x="2083307" y="32004"/>
                </a:lnTo>
                <a:close/>
              </a:path>
              <a:path w="2146554" h="76200">
                <a:moveTo>
                  <a:pt x="2070353" y="76200"/>
                </a:moveTo>
                <a:lnTo>
                  <a:pt x="2083307" y="44958"/>
                </a:lnTo>
                <a:lnTo>
                  <a:pt x="2070353" y="44957"/>
                </a:lnTo>
                <a:lnTo>
                  <a:pt x="2070353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19450" y="38481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199" y="44957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2146554" h="76200">
                <a:moveTo>
                  <a:pt x="64007" y="32003"/>
                </a:moveTo>
                <a:lnTo>
                  <a:pt x="64007" y="44957"/>
                </a:lnTo>
                <a:lnTo>
                  <a:pt x="2146554" y="44957"/>
                </a:lnTo>
                <a:lnTo>
                  <a:pt x="2146554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53555" y="2971800"/>
            <a:ext cx="1323594" cy="768096"/>
          </a:xfrm>
          <a:custGeom>
            <a:avLst/>
            <a:gdLst/>
            <a:ahLst/>
            <a:cxnLst/>
            <a:rect l="l" t="t" r="r" b="b"/>
            <a:pathLst>
              <a:path w="1323593" h="768096">
                <a:moveTo>
                  <a:pt x="1265682" y="26669"/>
                </a:moveTo>
                <a:lnTo>
                  <a:pt x="1323594" y="0"/>
                </a:lnTo>
                <a:lnTo>
                  <a:pt x="1239012" y="5333"/>
                </a:lnTo>
                <a:lnTo>
                  <a:pt x="1254860" y="32911"/>
                </a:lnTo>
                <a:lnTo>
                  <a:pt x="1265682" y="26669"/>
                </a:lnTo>
                <a:close/>
              </a:path>
              <a:path w="1323593" h="768096">
                <a:moveTo>
                  <a:pt x="1271778" y="37337"/>
                </a:moveTo>
                <a:lnTo>
                  <a:pt x="1254860" y="32911"/>
                </a:lnTo>
                <a:lnTo>
                  <a:pt x="0" y="756665"/>
                </a:lnTo>
                <a:lnTo>
                  <a:pt x="6096" y="768095"/>
                </a:lnTo>
                <a:lnTo>
                  <a:pt x="1260986" y="43568"/>
                </a:lnTo>
                <a:lnTo>
                  <a:pt x="1277112" y="71627"/>
                </a:lnTo>
                <a:lnTo>
                  <a:pt x="1323594" y="0"/>
                </a:lnTo>
                <a:lnTo>
                  <a:pt x="1265682" y="26669"/>
                </a:lnTo>
                <a:lnTo>
                  <a:pt x="1254860" y="32911"/>
                </a:lnTo>
                <a:lnTo>
                  <a:pt x="1271778" y="37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04253" y="3423665"/>
            <a:ext cx="1159002" cy="691134"/>
          </a:xfrm>
          <a:custGeom>
            <a:avLst/>
            <a:gdLst/>
            <a:ahLst/>
            <a:cxnLst/>
            <a:rect l="l" t="t" r="r" b="b"/>
            <a:pathLst>
              <a:path w="1159002" h="691134">
                <a:moveTo>
                  <a:pt x="51815" y="653795"/>
                </a:moveTo>
                <a:lnTo>
                  <a:pt x="62910" y="647208"/>
                </a:lnTo>
                <a:lnTo>
                  <a:pt x="46481" y="619505"/>
                </a:lnTo>
                <a:lnTo>
                  <a:pt x="0" y="691133"/>
                </a:lnTo>
                <a:lnTo>
                  <a:pt x="51815" y="653795"/>
                </a:lnTo>
                <a:close/>
              </a:path>
              <a:path w="1159002" h="691134">
                <a:moveTo>
                  <a:pt x="85343" y="685037"/>
                </a:moveTo>
                <a:lnTo>
                  <a:pt x="69180" y="657781"/>
                </a:lnTo>
                <a:lnTo>
                  <a:pt x="57911" y="664463"/>
                </a:lnTo>
                <a:lnTo>
                  <a:pt x="85343" y="685037"/>
                </a:lnTo>
                <a:close/>
              </a:path>
              <a:path w="1159002" h="691134">
                <a:moveTo>
                  <a:pt x="1159002" y="11429"/>
                </a:moveTo>
                <a:lnTo>
                  <a:pt x="1152905" y="0"/>
                </a:lnTo>
                <a:lnTo>
                  <a:pt x="62910" y="647208"/>
                </a:lnTo>
                <a:lnTo>
                  <a:pt x="51815" y="653795"/>
                </a:lnTo>
                <a:lnTo>
                  <a:pt x="0" y="691133"/>
                </a:lnTo>
                <a:lnTo>
                  <a:pt x="85343" y="685037"/>
                </a:lnTo>
                <a:lnTo>
                  <a:pt x="57911" y="664463"/>
                </a:lnTo>
                <a:lnTo>
                  <a:pt x="69180" y="657781"/>
                </a:lnTo>
                <a:lnTo>
                  <a:pt x="1159002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18909" y="4414266"/>
            <a:ext cx="1323594" cy="691133"/>
          </a:xfrm>
          <a:custGeom>
            <a:avLst/>
            <a:gdLst/>
            <a:ahLst/>
            <a:cxnLst/>
            <a:rect l="l" t="t" r="r" b="b"/>
            <a:pathLst>
              <a:path w="1323594" h="691134">
                <a:moveTo>
                  <a:pt x="6096" y="0"/>
                </a:moveTo>
                <a:lnTo>
                  <a:pt x="0" y="11430"/>
                </a:lnTo>
                <a:lnTo>
                  <a:pt x="1253045" y="661744"/>
                </a:lnTo>
                <a:lnTo>
                  <a:pt x="1264158" y="667511"/>
                </a:lnTo>
                <a:lnTo>
                  <a:pt x="1238250" y="690371"/>
                </a:lnTo>
                <a:lnTo>
                  <a:pt x="1323594" y="691133"/>
                </a:lnTo>
                <a:lnTo>
                  <a:pt x="1270254" y="656843"/>
                </a:lnTo>
                <a:lnTo>
                  <a:pt x="1258685" y="650833"/>
                </a:lnTo>
                <a:lnTo>
                  <a:pt x="6096" y="0"/>
                </a:lnTo>
                <a:close/>
              </a:path>
              <a:path w="1323594" h="691134">
                <a:moveTo>
                  <a:pt x="1270254" y="656843"/>
                </a:moveTo>
                <a:lnTo>
                  <a:pt x="1323594" y="691133"/>
                </a:lnTo>
                <a:lnTo>
                  <a:pt x="1273302" y="622554"/>
                </a:lnTo>
                <a:lnTo>
                  <a:pt x="1258685" y="650833"/>
                </a:lnTo>
                <a:lnTo>
                  <a:pt x="1270254" y="656843"/>
                </a:lnTo>
                <a:close/>
              </a:path>
              <a:path w="1323594" h="691134">
                <a:moveTo>
                  <a:pt x="1238250" y="690371"/>
                </a:moveTo>
                <a:lnTo>
                  <a:pt x="1264158" y="667511"/>
                </a:lnTo>
                <a:lnTo>
                  <a:pt x="1253045" y="661744"/>
                </a:lnTo>
                <a:lnTo>
                  <a:pt x="1238250" y="6903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191249" y="4724399"/>
            <a:ext cx="1489710" cy="844295"/>
          </a:xfrm>
          <a:custGeom>
            <a:avLst/>
            <a:gdLst/>
            <a:ahLst/>
            <a:cxnLst/>
            <a:rect l="l" t="t" r="r" b="b"/>
            <a:pathLst>
              <a:path w="1489709" h="844296">
                <a:moveTo>
                  <a:pt x="69795" y="32179"/>
                </a:moveTo>
                <a:lnTo>
                  <a:pt x="85343" y="4571"/>
                </a:lnTo>
                <a:lnTo>
                  <a:pt x="0" y="0"/>
                </a:lnTo>
                <a:lnTo>
                  <a:pt x="48005" y="70865"/>
                </a:lnTo>
                <a:lnTo>
                  <a:pt x="63438" y="43465"/>
                </a:lnTo>
                <a:lnTo>
                  <a:pt x="52577" y="37337"/>
                </a:lnTo>
                <a:lnTo>
                  <a:pt x="58673" y="25907"/>
                </a:lnTo>
                <a:lnTo>
                  <a:pt x="69795" y="32179"/>
                </a:lnTo>
                <a:close/>
              </a:path>
              <a:path w="1489709" h="844296">
                <a:moveTo>
                  <a:pt x="58673" y="25907"/>
                </a:moveTo>
                <a:lnTo>
                  <a:pt x="52577" y="37337"/>
                </a:lnTo>
                <a:lnTo>
                  <a:pt x="63438" y="43465"/>
                </a:lnTo>
                <a:lnTo>
                  <a:pt x="1482852" y="844295"/>
                </a:lnTo>
                <a:lnTo>
                  <a:pt x="1489710" y="832865"/>
                </a:lnTo>
                <a:lnTo>
                  <a:pt x="69795" y="32179"/>
                </a:lnTo>
                <a:lnTo>
                  <a:pt x="58673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6849" y="3575304"/>
            <a:ext cx="798258" cy="1232153"/>
          </a:xfrm>
          <a:custGeom>
            <a:avLst/>
            <a:gdLst/>
            <a:ahLst/>
            <a:cxnLst/>
            <a:rect l="l" t="t" r="r" b="b"/>
            <a:pathLst>
              <a:path w="798258" h="1232153">
                <a:moveTo>
                  <a:pt x="672846" y="1229868"/>
                </a:moveTo>
                <a:lnTo>
                  <a:pt x="666750" y="1232154"/>
                </a:lnTo>
                <a:lnTo>
                  <a:pt x="669798" y="1232154"/>
                </a:lnTo>
                <a:lnTo>
                  <a:pt x="669985" y="1232013"/>
                </a:lnTo>
                <a:lnTo>
                  <a:pt x="684276" y="1231392"/>
                </a:lnTo>
                <a:lnTo>
                  <a:pt x="701040" y="1231392"/>
                </a:lnTo>
                <a:lnTo>
                  <a:pt x="672846" y="1229868"/>
                </a:lnTo>
                <a:close/>
              </a:path>
              <a:path w="798258" h="1232153">
                <a:moveTo>
                  <a:pt x="672084" y="1220724"/>
                </a:moveTo>
                <a:lnTo>
                  <a:pt x="669036" y="1219962"/>
                </a:lnTo>
                <a:lnTo>
                  <a:pt x="664464" y="1231392"/>
                </a:lnTo>
                <a:lnTo>
                  <a:pt x="661416" y="1230630"/>
                </a:lnTo>
                <a:lnTo>
                  <a:pt x="659892" y="1227582"/>
                </a:lnTo>
                <a:lnTo>
                  <a:pt x="664464" y="1231392"/>
                </a:lnTo>
                <a:lnTo>
                  <a:pt x="667512" y="1219200"/>
                </a:lnTo>
                <a:lnTo>
                  <a:pt x="663702" y="1219200"/>
                </a:lnTo>
                <a:lnTo>
                  <a:pt x="661416" y="1221486"/>
                </a:lnTo>
                <a:lnTo>
                  <a:pt x="660654" y="1224534"/>
                </a:lnTo>
                <a:lnTo>
                  <a:pt x="600017" y="1229322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72084" y="1220724"/>
                </a:lnTo>
                <a:close/>
              </a:path>
              <a:path w="798258" h="1232153">
                <a:moveTo>
                  <a:pt x="4514" y="682781"/>
                </a:moveTo>
                <a:lnTo>
                  <a:pt x="12468" y="732292"/>
                </a:lnTo>
                <a:lnTo>
                  <a:pt x="24427" y="780125"/>
                </a:lnTo>
                <a:lnTo>
                  <a:pt x="40193" y="826171"/>
                </a:lnTo>
                <a:lnTo>
                  <a:pt x="59571" y="870323"/>
                </a:lnTo>
                <a:lnTo>
                  <a:pt x="82363" y="912472"/>
                </a:lnTo>
                <a:lnTo>
                  <a:pt x="108375" y="952513"/>
                </a:lnTo>
                <a:lnTo>
                  <a:pt x="137408" y="990337"/>
                </a:lnTo>
                <a:lnTo>
                  <a:pt x="169266" y="1025836"/>
                </a:lnTo>
                <a:lnTo>
                  <a:pt x="203754" y="1058903"/>
                </a:lnTo>
                <a:lnTo>
                  <a:pt x="240673" y="1089431"/>
                </a:lnTo>
                <a:lnTo>
                  <a:pt x="279829" y="1117312"/>
                </a:lnTo>
                <a:lnTo>
                  <a:pt x="321024" y="1142437"/>
                </a:lnTo>
                <a:lnTo>
                  <a:pt x="364062" y="1164701"/>
                </a:lnTo>
                <a:lnTo>
                  <a:pt x="408746" y="1183995"/>
                </a:lnTo>
                <a:lnTo>
                  <a:pt x="454881" y="1200212"/>
                </a:lnTo>
                <a:lnTo>
                  <a:pt x="502268" y="1213243"/>
                </a:lnTo>
                <a:lnTo>
                  <a:pt x="550712" y="1222983"/>
                </a:lnTo>
                <a:lnTo>
                  <a:pt x="600017" y="1229322"/>
                </a:lnTo>
                <a:lnTo>
                  <a:pt x="660654" y="1224534"/>
                </a:lnTo>
                <a:lnTo>
                  <a:pt x="661416" y="1221486"/>
                </a:lnTo>
                <a:lnTo>
                  <a:pt x="663702" y="1219200"/>
                </a:lnTo>
                <a:lnTo>
                  <a:pt x="649986" y="1219200"/>
                </a:lnTo>
                <a:lnTo>
                  <a:pt x="600981" y="1216454"/>
                </a:lnTo>
                <a:lnTo>
                  <a:pt x="552649" y="1210279"/>
                </a:lnTo>
                <a:lnTo>
                  <a:pt x="505178" y="1200780"/>
                </a:lnTo>
                <a:lnTo>
                  <a:pt x="458759" y="1188060"/>
                </a:lnTo>
                <a:lnTo>
                  <a:pt x="413579" y="1172224"/>
                </a:lnTo>
                <a:lnTo>
                  <a:pt x="369826" y="1153376"/>
                </a:lnTo>
                <a:lnTo>
                  <a:pt x="327691" y="1131621"/>
                </a:lnTo>
                <a:lnTo>
                  <a:pt x="287361" y="1107063"/>
                </a:lnTo>
                <a:lnTo>
                  <a:pt x="249026" y="1079806"/>
                </a:lnTo>
                <a:lnTo>
                  <a:pt x="212874" y="1049955"/>
                </a:lnTo>
                <a:lnTo>
                  <a:pt x="179093" y="1017613"/>
                </a:lnTo>
                <a:lnTo>
                  <a:pt x="147874" y="982886"/>
                </a:lnTo>
                <a:lnTo>
                  <a:pt x="119404" y="945877"/>
                </a:lnTo>
                <a:lnTo>
                  <a:pt x="93872" y="906691"/>
                </a:lnTo>
                <a:lnTo>
                  <a:pt x="71467" y="865432"/>
                </a:lnTo>
                <a:lnTo>
                  <a:pt x="52378" y="822205"/>
                </a:lnTo>
                <a:lnTo>
                  <a:pt x="36793" y="777113"/>
                </a:lnTo>
                <a:lnTo>
                  <a:pt x="24901" y="730262"/>
                </a:lnTo>
                <a:lnTo>
                  <a:pt x="16892" y="681755"/>
                </a:lnTo>
                <a:lnTo>
                  <a:pt x="12954" y="631698"/>
                </a:lnTo>
                <a:lnTo>
                  <a:pt x="7620" y="622554"/>
                </a:lnTo>
                <a:lnTo>
                  <a:pt x="10668" y="621792"/>
                </a:lnTo>
                <a:lnTo>
                  <a:pt x="12954" y="619506"/>
                </a:lnTo>
                <a:lnTo>
                  <a:pt x="762" y="617220"/>
                </a:lnTo>
                <a:lnTo>
                  <a:pt x="762" y="615696"/>
                </a:lnTo>
                <a:lnTo>
                  <a:pt x="762" y="631698"/>
                </a:lnTo>
                <a:lnTo>
                  <a:pt x="762" y="617982"/>
                </a:lnTo>
                <a:lnTo>
                  <a:pt x="1524" y="621030"/>
                </a:lnTo>
                <a:lnTo>
                  <a:pt x="4572" y="622554"/>
                </a:lnTo>
                <a:lnTo>
                  <a:pt x="762" y="631698"/>
                </a:lnTo>
                <a:lnTo>
                  <a:pt x="4514" y="682781"/>
                </a:lnTo>
                <a:close/>
              </a:path>
              <a:path w="798258" h="1232153">
                <a:moveTo>
                  <a:pt x="12954" y="631698"/>
                </a:moveTo>
                <a:lnTo>
                  <a:pt x="12954" y="619506"/>
                </a:lnTo>
                <a:lnTo>
                  <a:pt x="10668" y="621792"/>
                </a:lnTo>
                <a:lnTo>
                  <a:pt x="7620" y="622554"/>
                </a:lnTo>
                <a:lnTo>
                  <a:pt x="12954" y="631698"/>
                </a:lnTo>
                <a:close/>
              </a:path>
              <a:path w="798258" h="1232153">
                <a:moveTo>
                  <a:pt x="1524" y="621030"/>
                </a:moveTo>
                <a:lnTo>
                  <a:pt x="762" y="617982"/>
                </a:lnTo>
                <a:lnTo>
                  <a:pt x="762" y="631698"/>
                </a:lnTo>
                <a:lnTo>
                  <a:pt x="4572" y="622554"/>
                </a:lnTo>
                <a:lnTo>
                  <a:pt x="1524" y="621030"/>
                </a:lnTo>
                <a:close/>
              </a:path>
              <a:path w="798258" h="1232153">
                <a:moveTo>
                  <a:pt x="664464" y="1231392"/>
                </a:moveTo>
                <a:lnTo>
                  <a:pt x="659892" y="1227582"/>
                </a:lnTo>
                <a:lnTo>
                  <a:pt x="661416" y="1230630"/>
                </a:lnTo>
                <a:lnTo>
                  <a:pt x="664464" y="1231392"/>
                </a:lnTo>
                <a:close/>
              </a:path>
              <a:path w="798258" h="1232153">
                <a:moveTo>
                  <a:pt x="750883" y="1227410"/>
                </a:moveTo>
                <a:lnTo>
                  <a:pt x="673608" y="1223772"/>
                </a:lnTo>
                <a:lnTo>
                  <a:pt x="673608" y="1226820"/>
                </a:lnTo>
                <a:lnTo>
                  <a:pt x="750883" y="1227410"/>
                </a:lnTo>
                <a:close/>
              </a:path>
              <a:path w="798258" h="1232153">
                <a:moveTo>
                  <a:pt x="599996" y="2757"/>
                </a:moveTo>
                <a:lnTo>
                  <a:pt x="671322" y="1524"/>
                </a:lnTo>
                <a:lnTo>
                  <a:pt x="669798" y="762"/>
                </a:lnTo>
                <a:lnTo>
                  <a:pt x="671322" y="1524"/>
                </a:lnTo>
                <a:lnTo>
                  <a:pt x="599996" y="2757"/>
                </a:lnTo>
                <a:lnTo>
                  <a:pt x="550674" y="9042"/>
                </a:lnTo>
                <a:lnTo>
                  <a:pt x="502216" y="18743"/>
                </a:lnTo>
                <a:lnTo>
                  <a:pt x="662940" y="11430"/>
                </a:lnTo>
                <a:lnTo>
                  <a:pt x="798258" y="11825"/>
                </a:lnTo>
                <a:lnTo>
                  <a:pt x="750003" y="4606"/>
                </a:lnTo>
                <a:lnTo>
                  <a:pt x="701040" y="762"/>
                </a:lnTo>
                <a:lnTo>
                  <a:pt x="684276" y="0"/>
                </a:lnTo>
                <a:lnTo>
                  <a:pt x="667512" y="0"/>
                </a:lnTo>
                <a:lnTo>
                  <a:pt x="668782" y="507"/>
                </a:lnTo>
                <a:lnTo>
                  <a:pt x="666750" y="0"/>
                </a:lnTo>
                <a:lnTo>
                  <a:pt x="649986" y="0"/>
                </a:lnTo>
                <a:lnTo>
                  <a:pt x="599996" y="2757"/>
                </a:lnTo>
                <a:close/>
              </a:path>
              <a:path w="798258" h="1232153">
                <a:moveTo>
                  <a:pt x="552473" y="21859"/>
                </a:moveTo>
                <a:lnTo>
                  <a:pt x="600880" y="15694"/>
                </a:lnTo>
                <a:lnTo>
                  <a:pt x="649986" y="12954"/>
                </a:lnTo>
                <a:lnTo>
                  <a:pt x="684276" y="12954"/>
                </a:lnTo>
                <a:lnTo>
                  <a:pt x="749929" y="17556"/>
                </a:lnTo>
                <a:lnTo>
                  <a:pt x="798058" y="24819"/>
                </a:lnTo>
                <a:lnTo>
                  <a:pt x="845238" y="35396"/>
                </a:lnTo>
                <a:lnTo>
                  <a:pt x="891283" y="49177"/>
                </a:lnTo>
                <a:lnTo>
                  <a:pt x="936008" y="66052"/>
                </a:lnTo>
                <a:lnTo>
                  <a:pt x="979223" y="85910"/>
                </a:lnTo>
                <a:lnTo>
                  <a:pt x="1020744" y="108643"/>
                </a:lnTo>
                <a:lnTo>
                  <a:pt x="1060383" y="134140"/>
                </a:lnTo>
                <a:lnTo>
                  <a:pt x="1097954" y="162290"/>
                </a:lnTo>
                <a:lnTo>
                  <a:pt x="1133270" y="192986"/>
                </a:lnTo>
                <a:lnTo>
                  <a:pt x="1166143" y="226115"/>
                </a:lnTo>
                <a:lnTo>
                  <a:pt x="1196388" y="261569"/>
                </a:lnTo>
                <a:lnTo>
                  <a:pt x="1223818" y="299238"/>
                </a:lnTo>
                <a:lnTo>
                  <a:pt x="1248245" y="339011"/>
                </a:lnTo>
                <a:lnTo>
                  <a:pt x="1269484" y="380779"/>
                </a:lnTo>
                <a:lnTo>
                  <a:pt x="1287347" y="424432"/>
                </a:lnTo>
                <a:lnTo>
                  <a:pt x="1301647" y="469860"/>
                </a:lnTo>
                <a:lnTo>
                  <a:pt x="1312199" y="516953"/>
                </a:lnTo>
                <a:lnTo>
                  <a:pt x="1318814" y="565602"/>
                </a:lnTo>
                <a:lnTo>
                  <a:pt x="1321308" y="615696"/>
                </a:lnTo>
                <a:lnTo>
                  <a:pt x="1321308" y="631698"/>
                </a:lnTo>
                <a:lnTo>
                  <a:pt x="1317489" y="680859"/>
                </a:lnTo>
                <a:lnTo>
                  <a:pt x="1309732" y="728546"/>
                </a:lnTo>
                <a:lnTo>
                  <a:pt x="1298214" y="774655"/>
                </a:lnTo>
                <a:lnTo>
                  <a:pt x="1283115" y="819086"/>
                </a:lnTo>
                <a:lnTo>
                  <a:pt x="1264612" y="861736"/>
                </a:lnTo>
                <a:lnTo>
                  <a:pt x="1242886" y="902503"/>
                </a:lnTo>
                <a:lnTo>
                  <a:pt x="1218113" y="941284"/>
                </a:lnTo>
                <a:lnTo>
                  <a:pt x="1190475" y="977980"/>
                </a:lnTo>
                <a:lnTo>
                  <a:pt x="1160148" y="1012486"/>
                </a:lnTo>
                <a:lnTo>
                  <a:pt x="1127312" y="1044702"/>
                </a:lnTo>
                <a:lnTo>
                  <a:pt x="1092146" y="1074524"/>
                </a:lnTo>
                <a:lnTo>
                  <a:pt x="1054828" y="1101853"/>
                </a:lnTo>
                <a:lnTo>
                  <a:pt x="1015537" y="1126584"/>
                </a:lnTo>
                <a:lnTo>
                  <a:pt x="974452" y="1148618"/>
                </a:lnTo>
                <a:lnTo>
                  <a:pt x="931752" y="1167850"/>
                </a:lnTo>
                <a:lnTo>
                  <a:pt x="887615" y="1184180"/>
                </a:lnTo>
                <a:lnTo>
                  <a:pt x="842220" y="1197506"/>
                </a:lnTo>
                <a:lnTo>
                  <a:pt x="795747" y="1207726"/>
                </a:lnTo>
                <a:lnTo>
                  <a:pt x="748373" y="1214737"/>
                </a:lnTo>
                <a:lnTo>
                  <a:pt x="700278" y="1218438"/>
                </a:lnTo>
                <a:lnTo>
                  <a:pt x="683514" y="1219200"/>
                </a:lnTo>
                <a:lnTo>
                  <a:pt x="667512" y="1219200"/>
                </a:lnTo>
                <a:lnTo>
                  <a:pt x="664464" y="1231392"/>
                </a:lnTo>
                <a:lnTo>
                  <a:pt x="669036" y="1219962"/>
                </a:lnTo>
                <a:lnTo>
                  <a:pt x="672084" y="1220724"/>
                </a:lnTo>
                <a:lnTo>
                  <a:pt x="666750" y="1232154"/>
                </a:lnTo>
                <a:lnTo>
                  <a:pt x="672846" y="1229868"/>
                </a:lnTo>
                <a:lnTo>
                  <a:pt x="701040" y="1231392"/>
                </a:lnTo>
                <a:lnTo>
                  <a:pt x="750883" y="1227410"/>
                </a:lnTo>
                <a:lnTo>
                  <a:pt x="673608" y="1226820"/>
                </a:lnTo>
                <a:lnTo>
                  <a:pt x="673608" y="1223772"/>
                </a:lnTo>
                <a:lnTo>
                  <a:pt x="750883" y="1227410"/>
                </a:lnTo>
                <a:lnTo>
                  <a:pt x="799978" y="1219941"/>
                </a:lnTo>
                <a:lnTo>
                  <a:pt x="848129" y="1209096"/>
                </a:lnTo>
                <a:lnTo>
                  <a:pt x="895141" y="1194987"/>
                </a:lnTo>
                <a:lnTo>
                  <a:pt x="940820" y="1177726"/>
                </a:lnTo>
                <a:lnTo>
                  <a:pt x="984971" y="1157424"/>
                </a:lnTo>
                <a:lnTo>
                  <a:pt x="1027399" y="1134192"/>
                </a:lnTo>
                <a:lnTo>
                  <a:pt x="1067908" y="1108143"/>
                </a:lnTo>
                <a:lnTo>
                  <a:pt x="1106305" y="1079389"/>
                </a:lnTo>
                <a:lnTo>
                  <a:pt x="1142395" y="1048040"/>
                </a:lnTo>
                <a:lnTo>
                  <a:pt x="1175981" y="1014209"/>
                </a:lnTo>
                <a:lnTo>
                  <a:pt x="1206871" y="978008"/>
                </a:lnTo>
                <a:lnTo>
                  <a:pt x="1234868" y="939547"/>
                </a:lnTo>
                <a:lnTo>
                  <a:pt x="1259778" y="898940"/>
                </a:lnTo>
                <a:lnTo>
                  <a:pt x="1281407" y="856296"/>
                </a:lnTo>
                <a:lnTo>
                  <a:pt x="1299558" y="811729"/>
                </a:lnTo>
                <a:lnTo>
                  <a:pt x="1314038" y="765350"/>
                </a:lnTo>
                <a:lnTo>
                  <a:pt x="1324651" y="717271"/>
                </a:lnTo>
                <a:lnTo>
                  <a:pt x="1331204" y="667603"/>
                </a:lnTo>
                <a:lnTo>
                  <a:pt x="1333500" y="616458"/>
                </a:lnTo>
                <a:lnTo>
                  <a:pt x="1333500" y="599694"/>
                </a:lnTo>
                <a:lnTo>
                  <a:pt x="1329825" y="549603"/>
                </a:lnTo>
                <a:lnTo>
                  <a:pt x="1322092" y="501005"/>
                </a:lnTo>
                <a:lnTo>
                  <a:pt x="1310487" y="454006"/>
                </a:lnTo>
                <a:lnTo>
                  <a:pt x="1295195" y="408708"/>
                </a:lnTo>
                <a:lnTo>
                  <a:pt x="1276402" y="365218"/>
                </a:lnTo>
                <a:lnTo>
                  <a:pt x="1254296" y="323639"/>
                </a:lnTo>
                <a:lnTo>
                  <a:pt x="1229062" y="284075"/>
                </a:lnTo>
                <a:lnTo>
                  <a:pt x="1200885" y="246633"/>
                </a:lnTo>
                <a:lnTo>
                  <a:pt x="1169953" y="211415"/>
                </a:lnTo>
                <a:lnTo>
                  <a:pt x="1136451" y="178527"/>
                </a:lnTo>
                <a:lnTo>
                  <a:pt x="1100565" y="148072"/>
                </a:lnTo>
                <a:lnTo>
                  <a:pt x="1062482" y="120157"/>
                </a:lnTo>
                <a:lnTo>
                  <a:pt x="1022388" y="94884"/>
                </a:lnTo>
                <a:lnTo>
                  <a:pt x="980468" y="72359"/>
                </a:lnTo>
                <a:lnTo>
                  <a:pt x="936909" y="52686"/>
                </a:lnTo>
                <a:lnTo>
                  <a:pt x="891897" y="35970"/>
                </a:lnTo>
                <a:lnTo>
                  <a:pt x="845618" y="22314"/>
                </a:lnTo>
                <a:lnTo>
                  <a:pt x="798258" y="11825"/>
                </a:lnTo>
                <a:lnTo>
                  <a:pt x="662940" y="11430"/>
                </a:lnTo>
                <a:lnTo>
                  <a:pt x="502216" y="18743"/>
                </a:lnTo>
                <a:lnTo>
                  <a:pt x="454818" y="31752"/>
                </a:lnTo>
                <a:lnTo>
                  <a:pt x="408677" y="47960"/>
                </a:lnTo>
                <a:lnTo>
                  <a:pt x="363988" y="67256"/>
                </a:lnTo>
                <a:lnTo>
                  <a:pt x="320947" y="89531"/>
                </a:lnTo>
                <a:lnTo>
                  <a:pt x="279752" y="114677"/>
                </a:lnTo>
                <a:lnTo>
                  <a:pt x="240598" y="142583"/>
                </a:lnTo>
                <a:lnTo>
                  <a:pt x="203682" y="173140"/>
                </a:lnTo>
                <a:lnTo>
                  <a:pt x="169200" y="206239"/>
                </a:lnTo>
                <a:lnTo>
                  <a:pt x="137347" y="241771"/>
                </a:lnTo>
                <a:lnTo>
                  <a:pt x="108321" y="279625"/>
                </a:lnTo>
                <a:lnTo>
                  <a:pt x="82318" y="319693"/>
                </a:lnTo>
                <a:lnTo>
                  <a:pt x="59533" y="361864"/>
                </a:lnTo>
                <a:lnTo>
                  <a:pt x="40164" y="406031"/>
                </a:lnTo>
                <a:lnTo>
                  <a:pt x="24405" y="452083"/>
                </a:lnTo>
                <a:lnTo>
                  <a:pt x="12455" y="499910"/>
                </a:lnTo>
                <a:lnTo>
                  <a:pt x="4508" y="549404"/>
                </a:lnTo>
                <a:lnTo>
                  <a:pt x="762" y="600456"/>
                </a:lnTo>
                <a:lnTo>
                  <a:pt x="762" y="612076"/>
                </a:lnTo>
                <a:lnTo>
                  <a:pt x="3048" y="610362"/>
                </a:lnTo>
                <a:lnTo>
                  <a:pt x="9144" y="608838"/>
                </a:lnTo>
                <a:lnTo>
                  <a:pt x="12954" y="600456"/>
                </a:lnTo>
                <a:lnTo>
                  <a:pt x="16935" y="550356"/>
                </a:lnTo>
                <a:lnTo>
                  <a:pt x="24967" y="501816"/>
                </a:lnTo>
                <a:lnTo>
                  <a:pt x="36865" y="454939"/>
                </a:lnTo>
                <a:lnTo>
                  <a:pt x="52441" y="409829"/>
                </a:lnTo>
                <a:lnTo>
                  <a:pt x="71510" y="366589"/>
                </a:lnTo>
                <a:lnTo>
                  <a:pt x="93885" y="325323"/>
                </a:lnTo>
                <a:lnTo>
                  <a:pt x="119379" y="286135"/>
                </a:lnTo>
                <a:lnTo>
                  <a:pt x="147808" y="249128"/>
                </a:lnTo>
                <a:lnTo>
                  <a:pt x="178984" y="214407"/>
                </a:lnTo>
                <a:lnTo>
                  <a:pt x="212721" y="182075"/>
                </a:lnTo>
                <a:lnTo>
                  <a:pt x="248834" y="152235"/>
                </a:lnTo>
                <a:lnTo>
                  <a:pt x="287135" y="124991"/>
                </a:lnTo>
                <a:lnTo>
                  <a:pt x="327438" y="100448"/>
                </a:lnTo>
                <a:lnTo>
                  <a:pt x="369558" y="78708"/>
                </a:lnTo>
                <a:lnTo>
                  <a:pt x="413307" y="59875"/>
                </a:lnTo>
                <a:lnTo>
                  <a:pt x="458500" y="44054"/>
                </a:lnTo>
                <a:lnTo>
                  <a:pt x="504951" y="31347"/>
                </a:lnTo>
                <a:lnTo>
                  <a:pt x="552473" y="21859"/>
                </a:lnTo>
                <a:close/>
              </a:path>
              <a:path w="798258" h="1232153">
                <a:moveTo>
                  <a:pt x="12954" y="614172"/>
                </a:moveTo>
                <a:lnTo>
                  <a:pt x="12954" y="600456"/>
                </a:lnTo>
                <a:lnTo>
                  <a:pt x="9144" y="608838"/>
                </a:lnTo>
                <a:lnTo>
                  <a:pt x="3048" y="610362"/>
                </a:lnTo>
                <a:lnTo>
                  <a:pt x="762" y="612076"/>
                </a:lnTo>
                <a:lnTo>
                  <a:pt x="0" y="612648"/>
                </a:lnTo>
                <a:lnTo>
                  <a:pt x="0" y="615696"/>
                </a:lnTo>
                <a:lnTo>
                  <a:pt x="762" y="631698"/>
                </a:lnTo>
                <a:lnTo>
                  <a:pt x="762" y="615696"/>
                </a:lnTo>
                <a:lnTo>
                  <a:pt x="762" y="617220"/>
                </a:lnTo>
                <a:lnTo>
                  <a:pt x="12954" y="619506"/>
                </a:lnTo>
                <a:lnTo>
                  <a:pt x="12954" y="614172"/>
                </a:lnTo>
                <a:lnTo>
                  <a:pt x="12192" y="611124"/>
                </a:lnTo>
                <a:lnTo>
                  <a:pt x="6096" y="609600"/>
                </a:lnTo>
                <a:lnTo>
                  <a:pt x="12192" y="611124"/>
                </a:lnTo>
                <a:lnTo>
                  <a:pt x="12954" y="614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71054" y="2508503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6"/>
                </a:lnTo>
                <a:lnTo>
                  <a:pt x="670560" y="762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39" y="668427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2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697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71054" y="48707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1"/>
                </a:lnTo>
                <a:lnTo>
                  <a:pt x="672084" y="2285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3"/>
                </a:moveTo>
                <a:lnTo>
                  <a:pt x="661416" y="9905"/>
                </a:lnTo>
                <a:lnTo>
                  <a:pt x="662940" y="12191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5"/>
                </a:lnTo>
                <a:lnTo>
                  <a:pt x="0" y="616457"/>
                </a:lnTo>
                <a:lnTo>
                  <a:pt x="11430" y="612647"/>
                </a:lnTo>
                <a:lnTo>
                  <a:pt x="1523" y="611123"/>
                </a:lnTo>
                <a:lnTo>
                  <a:pt x="12954" y="600455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3"/>
                </a:lnTo>
                <a:lnTo>
                  <a:pt x="683514" y="12953"/>
                </a:lnTo>
                <a:close/>
              </a:path>
              <a:path w="1333500" h="1232153">
                <a:moveTo>
                  <a:pt x="1320546" y="615695"/>
                </a:moveTo>
                <a:lnTo>
                  <a:pt x="1330452" y="610361"/>
                </a:lnTo>
                <a:lnTo>
                  <a:pt x="1333500" y="599693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5"/>
                </a:lnTo>
                <a:lnTo>
                  <a:pt x="670560" y="761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1"/>
                </a:lnTo>
                <a:lnTo>
                  <a:pt x="661416" y="9905"/>
                </a:lnTo>
                <a:lnTo>
                  <a:pt x="683514" y="12953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5"/>
                </a:lnTo>
                <a:lnTo>
                  <a:pt x="1320546" y="615695"/>
                </a:lnTo>
                <a:close/>
              </a:path>
              <a:path w="1333500" h="1232153">
                <a:moveTo>
                  <a:pt x="12954" y="615695"/>
                </a:moveTo>
                <a:lnTo>
                  <a:pt x="1524" y="619505"/>
                </a:lnTo>
                <a:lnTo>
                  <a:pt x="11430" y="621029"/>
                </a:lnTo>
                <a:lnTo>
                  <a:pt x="8382" y="621791"/>
                </a:lnTo>
                <a:lnTo>
                  <a:pt x="3048" y="621791"/>
                </a:lnTo>
                <a:lnTo>
                  <a:pt x="1524" y="619505"/>
                </a:lnTo>
                <a:lnTo>
                  <a:pt x="12954" y="615695"/>
                </a:lnTo>
                <a:lnTo>
                  <a:pt x="9906" y="609599"/>
                </a:lnTo>
                <a:lnTo>
                  <a:pt x="4571" y="609599"/>
                </a:lnTo>
                <a:lnTo>
                  <a:pt x="6858" y="608837"/>
                </a:lnTo>
                <a:lnTo>
                  <a:pt x="4571" y="609599"/>
                </a:lnTo>
                <a:lnTo>
                  <a:pt x="9906" y="609599"/>
                </a:lnTo>
                <a:lnTo>
                  <a:pt x="12954" y="600455"/>
                </a:lnTo>
                <a:lnTo>
                  <a:pt x="1523" y="611123"/>
                </a:lnTo>
                <a:lnTo>
                  <a:pt x="11430" y="612647"/>
                </a:lnTo>
                <a:lnTo>
                  <a:pt x="0" y="616457"/>
                </a:lnTo>
                <a:lnTo>
                  <a:pt x="0" y="631697"/>
                </a:lnTo>
                <a:lnTo>
                  <a:pt x="6096" y="623315"/>
                </a:lnTo>
                <a:lnTo>
                  <a:pt x="12954" y="631697"/>
                </a:lnTo>
                <a:lnTo>
                  <a:pt x="12954" y="615695"/>
                </a:lnTo>
                <a:close/>
              </a:path>
              <a:path w="1333500" h="1232153">
                <a:moveTo>
                  <a:pt x="1323594" y="621029"/>
                </a:moveTo>
                <a:lnTo>
                  <a:pt x="1331039" y="668427"/>
                </a:lnTo>
                <a:lnTo>
                  <a:pt x="1333500" y="616457"/>
                </a:lnTo>
                <a:lnTo>
                  <a:pt x="1333500" y="615695"/>
                </a:lnTo>
                <a:lnTo>
                  <a:pt x="1321308" y="615695"/>
                </a:lnTo>
                <a:lnTo>
                  <a:pt x="1321308" y="616457"/>
                </a:lnTo>
                <a:lnTo>
                  <a:pt x="1323594" y="621029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29"/>
                </a:lnTo>
                <a:lnTo>
                  <a:pt x="1321308" y="616457"/>
                </a:lnTo>
                <a:lnTo>
                  <a:pt x="1321308" y="615695"/>
                </a:lnTo>
                <a:lnTo>
                  <a:pt x="1333500" y="615695"/>
                </a:lnTo>
                <a:lnTo>
                  <a:pt x="1333500" y="599693"/>
                </a:lnTo>
                <a:lnTo>
                  <a:pt x="1330452" y="610361"/>
                </a:lnTo>
                <a:lnTo>
                  <a:pt x="1320546" y="615695"/>
                </a:lnTo>
                <a:lnTo>
                  <a:pt x="1320546" y="617981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199"/>
                </a:lnTo>
                <a:lnTo>
                  <a:pt x="670560" y="1219961"/>
                </a:lnTo>
                <a:lnTo>
                  <a:pt x="673608" y="1224533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29"/>
                </a:moveTo>
                <a:lnTo>
                  <a:pt x="660654" y="1223771"/>
                </a:lnTo>
                <a:lnTo>
                  <a:pt x="659892" y="1226819"/>
                </a:lnTo>
                <a:lnTo>
                  <a:pt x="660654" y="1229105"/>
                </a:lnTo>
                <a:lnTo>
                  <a:pt x="599832" y="1229249"/>
                </a:lnTo>
                <a:lnTo>
                  <a:pt x="649986" y="1232153"/>
                </a:lnTo>
                <a:lnTo>
                  <a:pt x="666750" y="1232153"/>
                </a:lnTo>
                <a:lnTo>
                  <a:pt x="663702" y="1230629"/>
                </a:lnTo>
                <a:close/>
              </a:path>
              <a:path w="1333500" h="1232153">
                <a:moveTo>
                  <a:pt x="666750" y="1232153"/>
                </a:moveTo>
                <a:lnTo>
                  <a:pt x="669798" y="1232153"/>
                </a:lnTo>
                <a:lnTo>
                  <a:pt x="670010" y="1232012"/>
                </a:lnTo>
                <a:lnTo>
                  <a:pt x="672084" y="1230629"/>
                </a:lnTo>
                <a:lnTo>
                  <a:pt x="672846" y="1227581"/>
                </a:lnTo>
                <a:lnTo>
                  <a:pt x="666750" y="1232153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7"/>
                </a:lnTo>
                <a:lnTo>
                  <a:pt x="6096" y="623315"/>
                </a:lnTo>
                <a:lnTo>
                  <a:pt x="0" y="631697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5"/>
                </a:lnTo>
                <a:lnTo>
                  <a:pt x="659892" y="1226819"/>
                </a:lnTo>
                <a:lnTo>
                  <a:pt x="660654" y="1223771"/>
                </a:lnTo>
                <a:lnTo>
                  <a:pt x="663702" y="1230629"/>
                </a:lnTo>
                <a:lnTo>
                  <a:pt x="666750" y="1232153"/>
                </a:lnTo>
                <a:lnTo>
                  <a:pt x="672846" y="1227581"/>
                </a:lnTo>
                <a:lnTo>
                  <a:pt x="672084" y="1230629"/>
                </a:lnTo>
                <a:lnTo>
                  <a:pt x="670010" y="1232012"/>
                </a:lnTo>
                <a:lnTo>
                  <a:pt x="684276" y="1231391"/>
                </a:lnTo>
                <a:lnTo>
                  <a:pt x="735080" y="1228697"/>
                </a:lnTo>
                <a:lnTo>
                  <a:pt x="673608" y="1224533"/>
                </a:lnTo>
                <a:lnTo>
                  <a:pt x="670560" y="1219961"/>
                </a:lnTo>
                <a:lnTo>
                  <a:pt x="683514" y="1219199"/>
                </a:lnTo>
                <a:lnTo>
                  <a:pt x="649986" y="1219199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29"/>
                </a:moveTo>
                <a:lnTo>
                  <a:pt x="1524" y="619505"/>
                </a:lnTo>
                <a:lnTo>
                  <a:pt x="3048" y="621791"/>
                </a:lnTo>
                <a:lnTo>
                  <a:pt x="8382" y="621791"/>
                </a:lnTo>
                <a:lnTo>
                  <a:pt x="11430" y="621029"/>
                </a:lnTo>
                <a:close/>
              </a:path>
              <a:path w="1333500" h="1232153">
                <a:moveTo>
                  <a:pt x="12954" y="600455"/>
                </a:moveTo>
                <a:lnTo>
                  <a:pt x="9906" y="609599"/>
                </a:lnTo>
                <a:lnTo>
                  <a:pt x="12954" y="615695"/>
                </a:lnTo>
                <a:lnTo>
                  <a:pt x="12954" y="6004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2950" y="3238500"/>
            <a:ext cx="5366004" cy="76200"/>
          </a:xfrm>
          <a:custGeom>
            <a:avLst/>
            <a:gdLst/>
            <a:ahLst/>
            <a:cxnLst/>
            <a:rect l="l" t="t" r="r" b="b"/>
            <a:pathLst>
              <a:path w="5366004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958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5366004" h="76200">
                <a:moveTo>
                  <a:pt x="64007" y="32003"/>
                </a:moveTo>
                <a:lnTo>
                  <a:pt x="64007" y="44957"/>
                </a:lnTo>
                <a:lnTo>
                  <a:pt x="5366004" y="44957"/>
                </a:lnTo>
                <a:lnTo>
                  <a:pt x="5366004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105905" y="2514600"/>
            <a:ext cx="1406652" cy="768096"/>
          </a:xfrm>
          <a:custGeom>
            <a:avLst/>
            <a:gdLst/>
            <a:ahLst/>
            <a:cxnLst/>
            <a:rect l="l" t="t" r="r" b="b"/>
            <a:pathLst>
              <a:path w="1406652" h="768096">
                <a:moveTo>
                  <a:pt x="1347978" y="25145"/>
                </a:moveTo>
                <a:lnTo>
                  <a:pt x="1406652" y="0"/>
                </a:lnTo>
                <a:lnTo>
                  <a:pt x="1321308" y="3047"/>
                </a:lnTo>
                <a:lnTo>
                  <a:pt x="1336699" y="31266"/>
                </a:lnTo>
                <a:lnTo>
                  <a:pt x="1347978" y="25145"/>
                </a:lnTo>
                <a:close/>
              </a:path>
              <a:path w="1406652" h="768096">
                <a:moveTo>
                  <a:pt x="1354074" y="36575"/>
                </a:moveTo>
                <a:lnTo>
                  <a:pt x="1336699" y="31266"/>
                </a:lnTo>
                <a:lnTo>
                  <a:pt x="0" y="756665"/>
                </a:lnTo>
                <a:lnTo>
                  <a:pt x="6096" y="768095"/>
                </a:lnTo>
                <a:lnTo>
                  <a:pt x="1342902" y="42638"/>
                </a:lnTo>
                <a:lnTo>
                  <a:pt x="1357884" y="70103"/>
                </a:lnTo>
                <a:lnTo>
                  <a:pt x="1406652" y="0"/>
                </a:lnTo>
                <a:lnTo>
                  <a:pt x="1347978" y="25145"/>
                </a:lnTo>
                <a:lnTo>
                  <a:pt x="1336699" y="31266"/>
                </a:lnTo>
                <a:lnTo>
                  <a:pt x="1354074" y="36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8414" y="835952"/>
            <a:ext cx="1745112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Fungsi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21336" y="835952"/>
            <a:ext cx="3827840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– Penyimpanan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06987" y="835952"/>
            <a:ext cx="1211651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data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4040" y="1934904"/>
            <a:ext cx="1664869" cy="387994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Contoh</a:t>
            </a:r>
            <a:r>
              <a:rPr sz="2800" spc="0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1036" y="1934904"/>
            <a:ext cx="1589449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download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93624" y="1934904"/>
            <a:ext cx="671844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dari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8606" y="1934904"/>
            <a:ext cx="1297293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internet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8F61C23-D517-47DA-B6B9-94A2AFEA5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38" y="2476499"/>
            <a:ext cx="8458200" cy="37433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75104" y="35753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29" y="2928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29" y="2928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6"/>
                </a:lnTo>
                <a:lnTo>
                  <a:pt x="24574" y="502022"/>
                </a:lnTo>
                <a:lnTo>
                  <a:pt x="36362" y="455201"/>
                </a:lnTo>
                <a:lnTo>
                  <a:pt x="51879" y="410121"/>
                </a:lnTo>
                <a:lnTo>
                  <a:pt x="70931" y="366889"/>
                </a:lnTo>
                <a:lnTo>
                  <a:pt x="93326" y="325611"/>
                </a:lnTo>
                <a:lnTo>
                  <a:pt x="118871" y="286395"/>
                </a:lnTo>
                <a:lnTo>
                  <a:pt x="147375" y="249348"/>
                </a:lnTo>
                <a:lnTo>
                  <a:pt x="178643" y="214577"/>
                </a:lnTo>
                <a:lnTo>
                  <a:pt x="212483" y="182189"/>
                </a:lnTo>
                <a:lnTo>
                  <a:pt x="248703" y="152291"/>
                </a:lnTo>
                <a:lnTo>
                  <a:pt x="287111" y="124991"/>
                </a:lnTo>
                <a:lnTo>
                  <a:pt x="327512" y="100396"/>
                </a:lnTo>
                <a:lnTo>
                  <a:pt x="369716" y="78612"/>
                </a:lnTo>
                <a:lnTo>
                  <a:pt x="413529" y="59747"/>
                </a:lnTo>
                <a:lnTo>
                  <a:pt x="458758" y="43908"/>
                </a:lnTo>
                <a:lnTo>
                  <a:pt x="505211" y="31202"/>
                </a:lnTo>
                <a:lnTo>
                  <a:pt x="552695" y="21736"/>
                </a:lnTo>
                <a:lnTo>
                  <a:pt x="601017" y="15618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5"/>
                </a:lnTo>
                <a:lnTo>
                  <a:pt x="1293445" y="405348"/>
                </a:lnTo>
                <a:lnTo>
                  <a:pt x="1274031" y="361268"/>
                </a:lnTo>
                <a:lnTo>
                  <a:pt x="1251239" y="319199"/>
                </a:lnTo>
                <a:lnTo>
                  <a:pt x="1225259" y="279246"/>
                </a:lnTo>
                <a:lnTo>
                  <a:pt x="1196283" y="241514"/>
                </a:lnTo>
                <a:lnTo>
                  <a:pt x="1164500" y="206108"/>
                </a:lnTo>
                <a:lnTo>
                  <a:pt x="1130103" y="173131"/>
                </a:lnTo>
                <a:lnTo>
                  <a:pt x="1093281" y="142688"/>
                </a:lnTo>
                <a:lnTo>
                  <a:pt x="1054225" y="114884"/>
                </a:lnTo>
                <a:lnTo>
                  <a:pt x="1013127" y="89824"/>
                </a:lnTo>
                <a:lnTo>
                  <a:pt x="970177" y="67611"/>
                </a:lnTo>
                <a:lnTo>
                  <a:pt x="925566" y="48351"/>
                </a:lnTo>
                <a:lnTo>
                  <a:pt x="879485" y="32149"/>
                </a:lnTo>
                <a:lnTo>
                  <a:pt x="832125" y="19107"/>
                </a:lnTo>
                <a:lnTo>
                  <a:pt x="783676" y="9333"/>
                </a:lnTo>
                <a:lnTo>
                  <a:pt x="734329" y="2928"/>
                </a:lnTo>
                <a:lnTo>
                  <a:pt x="672084" y="2286"/>
                </a:lnTo>
                <a:lnTo>
                  <a:pt x="670560" y="762"/>
                </a:lnTo>
                <a:lnTo>
                  <a:pt x="734329" y="2928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41" y="668418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44"/>
                </a:moveTo>
                <a:lnTo>
                  <a:pt x="834374" y="1212428"/>
                </a:lnTo>
                <a:lnTo>
                  <a:pt x="882454" y="1199079"/>
                </a:lnTo>
                <a:lnTo>
                  <a:pt x="929217" y="1182416"/>
                </a:lnTo>
                <a:lnTo>
                  <a:pt x="974458" y="1162559"/>
                </a:lnTo>
                <a:lnTo>
                  <a:pt x="1017972" y="1139628"/>
                </a:lnTo>
                <a:lnTo>
                  <a:pt x="1059556" y="1113743"/>
                </a:lnTo>
                <a:lnTo>
                  <a:pt x="1099005" y="1085025"/>
                </a:lnTo>
                <a:lnTo>
                  <a:pt x="1136113" y="1053593"/>
                </a:lnTo>
                <a:lnTo>
                  <a:pt x="1170677" y="1019568"/>
                </a:lnTo>
                <a:lnTo>
                  <a:pt x="1202492" y="983070"/>
                </a:lnTo>
                <a:lnTo>
                  <a:pt x="1231353" y="944218"/>
                </a:lnTo>
                <a:lnTo>
                  <a:pt x="1257056" y="903134"/>
                </a:lnTo>
                <a:lnTo>
                  <a:pt x="1279396" y="859936"/>
                </a:lnTo>
                <a:lnTo>
                  <a:pt x="1298170" y="814746"/>
                </a:lnTo>
                <a:lnTo>
                  <a:pt x="1313171" y="767683"/>
                </a:lnTo>
                <a:lnTo>
                  <a:pt x="1324196" y="718867"/>
                </a:lnTo>
                <a:lnTo>
                  <a:pt x="1331041" y="668418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705"/>
                </a:lnTo>
                <a:lnTo>
                  <a:pt x="785181" y="1222344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0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5" y="780372"/>
                </a:lnTo>
                <a:lnTo>
                  <a:pt x="40065" y="826446"/>
                </a:lnTo>
                <a:lnTo>
                  <a:pt x="59487" y="870605"/>
                </a:lnTo>
                <a:lnTo>
                  <a:pt x="82290" y="912743"/>
                </a:lnTo>
                <a:lnTo>
                  <a:pt x="108284" y="952757"/>
                </a:lnTo>
                <a:lnTo>
                  <a:pt x="137280" y="990542"/>
                </a:lnTo>
                <a:lnTo>
                  <a:pt x="169085" y="1025993"/>
                </a:lnTo>
                <a:lnTo>
                  <a:pt x="203511" y="1059008"/>
                </a:lnTo>
                <a:lnTo>
                  <a:pt x="240366" y="1089481"/>
                </a:lnTo>
                <a:lnTo>
                  <a:pt x="279460" y="1117308"/>
                </a:lnTo>
                <a:lnTo>
                  <a:pt x="320604" y="1142385"/>
                </a:lnTo>
                <a:lnTo>
                  <a:pt x="363605" y="1164607"/>
                </a:lnTo>
                <a:lnTo>
                  <a:pt x="408276" y="1183870"/>
                </a:lnTo>
                <a:lnTo>
                  <a:pt x="454423" y="1200070"/>
                </a:lnTo>
                <a:lnTo>
                  <a:pt x="501859" y="1213103"/>
                </a:lnTo>
                <a:lnTo>
                  <a:pt x="550391" y="1222864"/>
                </a:lnTo>
                <a:lnTo>
                  <a:pt x="599830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705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2" y="1216444"/>
                </a:lnTo>
                <a:lnTo>
                  <a:pt x="552671" y="1210262"/>
                </a:lnTo>
                <a:lnTo>
                  <a:pt x="505185" y="1200759"/>
                </a:lnTo>
                <a:lnTo>
                  <a:pt x="458734" y="1188037"/>
                </a:lnTo>
                <a:lnTo>
                  <a:pt x="413512" y="1172201"/>
                </a:lnTo>
                <a:lnTo>
                  <a:pt x="369710" y="1153355"/>
                </a:lnTo>
                <a:lnTo>
                  <a:pt x="327520" y="1131603"/>
                </a:lnTo>
                <a:lnTo>
                  <a:pt x="287133" y="1107048"/>
                </a:lnTo>
                <a:lnTo>
                  <a:pt x="248741" y="1079796"/>
                </a:lnTo>
                <a:lnTo>
                  <a:pt x="212536" y="1049950"/>
                </a:lnTo>
                <a:lnTo>
                  <a:pt x="178709" y="1017613"/>
                </a:lnTo>
                <a:lnTo>
                  <a:pt x="147453" y="982891"/>
                </a:lnTo>
                <a:lnTo>
                  <a:pt x="118959" y="945887"/>
                </a:lnTo>
                <a:lnTo>
                  <a:pt x="93420" y="906704"/>
                </a:lnTo>
                <a:lnTo>
                  <a:pt x="71026" y="865448"/>
                </a:lnTo>
                <a:lnTo>
                  <a:pt x="51969" y="822222"/>
                </a:lnTo>
                <a:lnTo>
                  <a:pt x="36442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2950" y="38481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958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1321308" h="76200">
                <a:moveTo>
                  <a:pt x="64007" y="32003"/>
                </a:moveTo>
                <a:lnTo>
                  <a:pt x="64007" y="44957"/>
                </a:lnTo>
                <a:lnTo>
                  <a:pt x="1321308" y="44957"/>
                </a:lnTo>
                <a:lnTo>
                  <a:pt x="1321308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2950" y="44577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0" y="32004"/>
                </a:moveTo>
                <a:lnTo>
                  <a:pt x="0" y="44958"/>
                </a:lnTo>
                <a:lnTo>
                  <a:pt x="1257300" y="44958"/>
                </a:lnTo>
                <a:lnTo>
                  <a:pt x="1245108" y="76200"/>
                </a:lnTo>
                <a:lnTo>
                  <a:pt x="1321308" y="38100"/>
                </a:lnTo>
                <a:lnTo>
                  <a:pt x="1257300" y="32004"/>
                </a:lnTo>
                <a:lnTo>
                  <a:pt x="0" y="32004"/>
                </a:lnTo>
                <a:close/>
              </a:path>
              <a:path w="1321308" h="76200">
                <a:moveTo>
                  <a:pt x="1257300" y="32004"/>
                </a:moveTo>
                <a:lnTo>
                  <a:pt x="1321308" y="38100"/>
                </a:lnTo>
                <a:lnTo>
                  <a:pt x="1245108" y="0"/>
                </a:lnTo>
                <a:lnTo>
                  <a:pt x="1245107" y="32003"/>
                </a:lnTo>
                <a:lnTo>
                  <a:pt x="1257300" y="32004"/>
                </a:lnTo>
                <a:close/>
              </a:path>
              <a:path w="1321308" h="76200">
                <a:moveTo>
                  <a:pt x="1245108" y="76200"/>
                </a:moveTo>
                <a:lnTo>
                  <a:pt x="1257300" y="44958"/>
                </a:lnTo>
                <a:lnTo>
                  <a:pt x="1245108" y="44958"/>
                </a:lnTo>
                <a:lnTo>
                  <a:pt x="1245108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9450" y="44577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0" y="32004"/>
                </a:moveTo>
                <a:lnTo>
                  <a:pt x="0" y="44958"/>
                </a:lnTo>
                <a:lnTo>
                  <a:pt x="2083307" y="44958"/>
                </a:lnTo>
                <a:lnTo>
                  <a:pt x="2070353" y="76200"/>
                </a:lnTo>
                <a:lnTo>
                  <a:pt x="2146554" y="38100"/>
                </a:lnTo>
                <a:lnTo>
                  <a:pt x="2083307" y="32004"/>
                </a:lnTo>
                <a:lnTo>
                  <a:pt x="0" y="32004"/>
                </a:lnTo>
                <a:close/>
              </a:path>
              <a:path w="2146554" h="76200">
                <a:moveTo>
                  <a:pt x="2083307" y="32004"/>
                </a:moveTo>
                <a:lnTo>
                  <a:pt x="2146554" y="38100"/>
                </a:lnTo>
                <a:lnTo>
                  <a:pt x="2070353" y="0"/>
                </a:lnTo>
                <a:lnTo>
                  <a:pt x="2070353" y="32003"/>
                </a:lnTo>
                <a:lnTo>
                  <a:pt x="2083307" y="32004"/>
                </a:lnTo>
                <a:close/>
              </a:path>
              <a:path w="2146554" h="76200">
                <a:moveTo>
                  <a:pt x="2070353" y="76200"/>
                </a:moveTo>
                <a:lnTo>
                  <a:pt x="2083307" y="44958"/>
                </a:lnTo>
                <a:lnTo>
                  <a:pt x="2070353" y="44957"/>
                </a:lnTo>
                <a:lnTo>
                  <a:pt x="2070353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19450" y="38481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199" y="44957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2146554" h="76200">
                <a:moveTo>
                  <a:pt x="64007" y="32003"/>
                </a:moveTo>
                <a:lnTo>
                  <a:pt x="64007" y="44957"/>
                </a:lnTo>
                <a:lnTo>
                  <a:pt x="2146554" y="44957"/>
                </a:lnTo>
                <a:lnTo>
                  <a:pt x="2146554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353555" y="2971800"/>
            <a:ext cx="1323594" cy="768096"/>
          </a:xfrm>
          <a:custGeom>
            <a:avLst/>
            <a:gdLst/>
            <a:ahLst/>
            <a:cxnLst/>
            <a:rect l="l" t="t" r="r" b="b"/>
            <a:pathLst>
              <a:path w="1323593" h="768096">
                <a:moveTo>
                  <a:pt x="1265682" y="26669"/>
                </a:moveTo>
                <a:lnTo>
                  <a:pt x="1323594" y="0"/>
                </a:lnTo>
                <a:lnTo>
                  <a:pt x="1239012" y="5333"/>
                </a:lnTo>
                <a:lnTo>
                  <a:pt x="1254860" y="32911"/>
                </a:lnTo>
                <a:lnTo>
                  <a:pt x="1265682" y="26669"/>
                </a:lnTo>
                <a:close/>
              </a:path>
              <a:path w="1323593" h="768096">
                <a:moveTo>
                  <a:pt x="1271778" y="37337"/>
                </a:moveTo>
                <a:lnTo>
                  <a:pt x="1254860" y="32911"/>
                </a:lnTo>
                <a:lnTo>
                  <a:pt x="0" y="756665"/>
                </a:lnTo>
                <a:lnTo>
                  <a:pt x="6096" y="768095"/>
                </a:lnTo>
                <a:lnTo>
                  <a:pt x="1260986" y="43568"/>
                </a:lnTo>
                <a:lnTo>
                  <a:pt x="1277112" y="71627"/>
                </a:lnTo>
                <a:lnTo>
                  <a:pt x="1323594" y="0"/>
                </a:lnTo>
                <a:lnTo>
                  <a:pt x="1265682" y="26669"/>
                </a:lnTo>
                <a:lnTo>
                  <a:pt x="1254860" y="32911"/>
                </a:lnTo>
                <a:lnTo>
                  <a:pt x="1271778" y="37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604253" y="3423665"/>
            <a:ext cx="1159002" cy="691134"/>
          </a:xfrm>
          <a:custGeom>
            <a:avLst/>
            <a:gdLst/>
            <a:ahLst/>
            <a:cxnLst/>
            <a:rect l="l" t="t" r="r" b="b"/>
            <a:pathLst>
              <a:path w="1159002" h="691134">
                <a:moveTo>
                  <a:pt x="51815" y="653795"/>
                </a:moveTo>
                <a:lnTo>
                  <a:pt x="62910" y="647208"/>
                </a:lnTo>
                <a:lnTo>
                  <a:pt x="46481" y="619505"/>
                </a:lnTo>
                <a:lnTo>
                  <a:pt x="0" y="691133"/>
                </a:lnTo>
                <a:lnTo>
                  <a:pt x="51815" y="653795"/>
                </a:lnTo>
                <a:close/>
              </a:path>
              <a:path w="1159002" h="691134">
                <a:moveTo>
                  <a:pt x="85343" y="685037"/>
                </a:moveTo>
                <a:lnTo>
                  <a:pt x="69180" y="657781"/>
                </a:lnTo>
                <a:lnTo>
                  <a:pt x="57911" y="664463"/>
                </a:lnTo>
                <a:lnTo>
                  <a:pt x="85343" y="685037"/>
                </a:lnTo>
                <a:close/>
              </a:path>
              <a:path w="1159002" h="691134">
                <a:moveTo>
                  <a:pt x="1159002" y="11429"/>
                </a:moveTo>
                <a:lnTo>
                  <a:pt x="1152905" y="0"/>
                </a:lnTo>
                <a:lnTo>
                  <a:pt x="62910" y="647208"/>
                </a:lnTo>
                <a:lnTo>
                  <a:pt x="51815" y="653795"/>
                </a:lnTo>
                <a:lnTo>
                  <a:pt x="0" y="691133"/>
                </a:lnTo>
                <a:lnTo>
                  <a:pt x="85343" y="685037"/>
                </a:lnTo>
                <a:lnTo>
                  <a:pt x="57911" y="664463"/>
                </a:lnTo>
                <a:lnTo>
                  <a:pt x="69180" y="657781"/>
                </a:lnTo>
                <a:lnTo>
                  <a:pt x="1159002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18909" y="4414266"/>
            <a:ext cx="1323594" cy="691133"/>
          </a:xfrm>
          <a:custGeom>
            <a:avLst/>
            <a:gdLst/>
            <a:ahLst/>
            <a:cxnLst/>
            <a:rect l="l" t="t" r="r" b="b"/>
            <a:pathLst>
              <a:path w="1323594" h="691134">
                <a:moveTo>
                  <a:pt x="6096" y="0"/>
                </a:moveTo>
                <a:lnTo>
                  <a:pt x="0" y="11430"/>
                </a:lnTo>
                <a:lnTo>
                  <a:pt x="1253045" y="661744"/>
                </a:lnTo>
                <a:lnTo>
                  <a:pt x="1264158" y="667511"/>
                </a:lnTo>
                <a:lnTo>
                  <a:pt x="1238250" y="690371"/>
                </a:lnTo>
                <a:lnTo>
                  <a:pt x="1323594" y="691133"/>
                </a:lnTo>
                <a:lnTo>
                  <a:pt x="1270254" y="656843"/>
                </a:lnTo>
                <a:lnTo>
                  <a:pt x="1258685" y="650833"/>
                </a:lnTo>
                <a:lnTo>
                  <a:pt x="6096" y="0"/>
                </a:lnTo>
                <a:close/>
              </a:path>
              <a:path w="1323594" h="691134">
                <a:moveTo>
                  <a:pt x="1270254" y="656843"/>
                </a:moveTo>
                <a:lnTo>
                  <a:pt x="1323594" y="691133"/>
                </a:lnTo>
                <a:lnTo>
                  <a:pt x="1273302" y="622554"/>
                </a:lnTo>
                <a:lnTo>
                  <a:pt x="1258685" y="650833"/>
                </a:lnTo>
                <a:lnTo>
                  <a:pt x="1270254" y="656843"/>
                </a:lnTo>
                <a:close/>
              </a:path>
              <a:path w="1323594" h="691134">
                <a:moveTo>
                  <a:pt x="1238250" y="690371"/>
                </a:moveTo>
                <a:lnTo>
                  <a:pt x="1264158" y="667511"/>
                </a:lnTo>
                <a:lnTo>
                  <a:pt x="1253045" y="661744"/>
                </a:lnTo>
                <a:lnTo>
                  <a:pt x="1238250" y="6903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91249" y="4724399"/>
            <a:ext cx="1489710" cy="844295"/>
          </a:xfrm>
          <a:custGeom>
            <a:avLst/>
            <a:gdLst/>
            <a:ahLst/>
            <a:cxnLst/>
            <a:rect l="l" t="t" r="r" b="b"/>
            <a:pathLst>
              <a:path w="1489709" h="844296">
                <a:moveTo>
                  <a:pt x="69795" y="32179"/>
                </a:moveTo>
                <a:lnTo>
                  <a:pt x="85343" y="4571"/>
                </a:lnTo>
                <a:lnTo>
                  <a:pt x="0" y="0"/>
                </a:lnTo>
                <a:lnTo>
                  <a:pt x="48005" y="70865"/>
                </a:lnTo>
                <a:lnTo>
                  <a:pt x="63438" y="43465"/>
                </a:lnTo>
                <a:lnTo>
                  <a:pt x="52577" y="37337"/>
                </a:lnTo>
                <a:lnTo>
                  <a:pt x="58673" y="25907"/>
                </a:lnTo>
                <a:lnTo>
                  <a:pt x="69795" y="32179"/>
                </a:lnTo>
                <a:close/>
              </a:path>
              <a:path w="1489709" h="844296">
                <a:moveTo>
                  <a:pt x="58673" y="25907"/>
                </a:moveTo>
                <a:lnTo>
                  <a:pt x="52577" y="37337"/>
                </a:lnTo>
                <a:lnTo>
                  <a:pt x="63438" y="43465"/>
                </a:lnTo>
                <a:lnTo>
                  <a:pt x="1482852" y="844295"/>
                </a:lnTo>
                <a:lnTo>
                  <a:pt x="1489710" y="832865"/>
                </a:lnTo>
                <a:lnTo>
                  <a:pt x="69795" y="32179"/>
                </a:lnTo>
                <a:lnTo>
                  <a:pt x="58673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76849" y="3575304"/>
            <a:ext cx="798258" cy="1232153"/>
          </a:xfrm>
          <a:custGeom>
            <a:avLst/>
            <a:gdLst/>
            <a:ahLst/>
            <a:cxnLst/>
            <a:rect l="l" t="t" r="r" b="b"/>
            <a:pathLst>
              <a:path w="798258" h="1232153">
                <a:moveTo>
                  <a:pt x="672846" y="1229868"/>
                </a:moveTo>
                <a:lnTo>
                  <a:pt x="666750" y="1232154"/>
                </a:lnTo>
                <a:lnTo>
                  <a:pt x="669798" y="1232154"/>
                </a:lnTo>
                <a:lnTo>
                  <a:pt x="669985" y="1232013"/>
                </a:lnTo>
                <a:lnTo>
                  <a:pt x="684276" y="1231392"/>
                </a:lnTo>
                <a:lnTo>
                  <a:pt x="701040" y="1231392"/>
                </a:lnTo>
                <a:lnTo>
                  <a:pt x="672846" y="1229868"/>
                </a:lnTo>
                <a:close/>
              </a:path>
              <a:path w="798258" h="1232153">
                <a:moveTo>
                  <a:pt x="672084" y="1220724"/>
                </a:moveTo>
                <a:lnTo>
                  <a:pt x="669036" y="1219962"/>
                </a:lnTo>
                <a:lnTo>
                  <a:pt x="664464" y="1231392"/>
                </a:lnTo>
                <a:lnTo>
                  <a:pt x="661416" y="1230630"/>
                </a:lnTo>
                <a:lnTo>
                  <a:pt x="659892" y="1227582"/>
                </a:lnTo>
                <a:lnTo>
                  <a:pt x="664464" y="1231392"/>
                </a:lnTo>
                <a:lnTo>
                  <a:pt x="667512" y="1219200"/>
                </a:lnTo>
                <a:lnTo>
                  <a:pt x="663702" y="1219200"/>
                </a:lnTo>
                <a:lnTo>
                  <a:pt x="661416" y="1221486"/>
                </a:lnTo>
                <a:lnTo>
                  <a:pt x="660654" y="1224534"/>
                </a:lnTo>
                <a:lnTo>
                  <a:pt x="600017" y="1229322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72084" y="1220724"/>
                </a:lnTo>
                <a:close/>
              </a:path>
              <a:path w="798258" h="1232153">
                <a:moveTo>
                  <a:pt x="4514" y="682781"/>
                </a:moveTo>
                <a:lnTo>
                  <a:pt x="12468" y="732292"/>
                </a:lnTo>
                <a:lnTo>
                  <a:pt x="24427" y="780125"/>
                </a:lnTo>
                <a:lnTo>
                  <a:pt x="40193" y="826171"/>
                </a:lnTo>
                <a:lnTo>
                  <a:pt x="59571" y="870323"/>
                </a:lnTo>
                <a:lnTo>
                  <a:pt x="82363" y="912472"/>
                </a:lnTo>
                <a:lnTo>
                  <a:pt x="108375" y="952513"/>
                </a:lnTo>
                <a:lnTo>
                  <a:pt x="137408" y="990337"/>
                </a:lnTo>
                <a:lnTo>
                  <a:pt x="169266" y="1025836"/>
                </a:lnTo>
                <a:lnTo>
                  <a:pt x="203754" y="1058903"/>
                </a:lnTo>
                <a:lnTo>
                  <a:pt x="240673" y="1089431"/>
                </a:lnTo>
                <a:lnTo>
                  <a:pt x="279829" y="1117312"/>
                </a:lnTo>
                <a:lnTo>
                  <a:pt x="321024" y="1142437"/>
                </a:lnTo>
                <a:lnTo>
                  <a:pt x="364062" y="1164701"/>
                </a:lnTo>
                <a:lnTo>
                  <a:pt x="408746" y="1183995"/>
                </a:lnTo>
                <a:lnTo>
                  <a:pt x="454881" y="1200212"/>
                </a:lnTo>
                <a:lnTo>
                  <a:pt x="502268" y="1213243"/>
                </a:lnTo>
                <a:lnTo>
                  <a:pt x="550712" y="1222983"/>
                </a:lnTo>
                <a:lnTo>
                  <a:pt x="600017" y="1229322"/>
                </a:lnTo>
                <a:lnTo>
                  <a:pt x="660654" y="1224534"/>
                </a:lnTo>
                <a:lnTo>
                  <a:pt x="661416" y="1221486"/>
                </a:lnTo>
                <a:lnTo>
                  <a:pt x="663702" y="1219200"/>
                </a:lnTo>
                <a:lnTo>
                  <a:pt x="649986" y="1219200"/>
                </a:lnTo>
                <a:lnTo>
                  <a:pt x="600981" y="1216454"/>
                </a:lnTo>
                <a:lnTo>
                  <a:pt x="552649" y="1210279"/>
                </a:lnTo>
                <a:lnTo>
                  <a:pt x="505178" y="1200780"/>
                </a:lnTo>
                <a:lnTo>
                  <a:pt x="458759" y="1188060"/>
                </a:lnTo>
                <a:lnTo>
                  <a:pt x="413579" y="1172224"/>
                </a:lnTo>
                <a:lnTo>
                  <a:pt x="369826" y="1153376"/>
                </a:lnTo>
                <a:lnTo>
                  <a:pt x="327691" y="1131621"/>
                </a:lnTo>
                <a:lnTo>
                  <a:pt x="287361" y="1107063"/>
                </a:lnTo>
                <a:lnTo>
                  <a:pt x="249026" y="1079806"/>
                </a:lnTo>
                <a:lnTo>
                  <a:pt x="212874" y="1049955"/>
                </a:lnTo>
                <a:lnTo>
                  <a:pt x="179093" y="1017613"/>
                </a:lnTo>
                <a:lnTo>
                  <a:pt x="147874" y="982886"/>
                </a:lnTo>
                <a:lnTo>
                  <a:pt x="119404" y="945877"/>
                </a:lnTo>
                <a:lnTo>
                  <a:pt x="93872" y="906691"/>
                </a:lnTo>
                <a:lnTo>
                  <a:pt x="71467" y="865432"/>
                </a:lnTo>
                <a:lnTo>
                  <a:pt x="52378" y="822205"/>
                </a:lnTo>
                <a:lnTo>
                  <a:pt x="36793" y="777113"/>
                </a:lnTo>
                <a:lnTo>
                  <a:pt x="24901" y="730262"/>
                </a:lnTo>
                <a:lnTo>
                  <a:pt x="16892" y="681755"/>
                </a:lnTo>
                <a:lnTo>
                  <a:pt x="12954" y="631698"/>
                </a:lnTo>
                <a:lnTo>
                  <a:pt x="7620" y="622554"/>
                </a:lnTo>
                <a:lnTo>
                  <a:pt x="10668" y="621792"/>
                </a:lnTo>
                <a:lnTo>
                  <a:pt x="12954" y="619506"/>
                </a:lnTo>
                <a:lnTo>
                  <a:pt x="762" y="617220"/>
                </a:lnTo>
                <a:lnTo>
                  <a:pt x="762" y="615696"/>
                </a:lnTo>
                <a:lnTo>
                  <a:pt x="762" y="631698"/>
                </a:lnTo>
                <a:lnTo>
                  <a:pt x="762" y="617982"/>
                </a:lnTo>
                <a:lnTo>
                  <a:pt x="1524" y="621030"/>
                </a:lnTo>
                <a:lnTo>
                  <a:pt x="4572" y="622554"/>
                </a:lnTo>
                <a:lnTo>
                  <a:pt x="762" y="631698"/>
                </a:lnTo>
                <a:lnTo>
                  <a:pt x="4514" y="682781"/>
                </a:lnTo>
                <a:close/>
              </a:path>
              <a:path w="798258" h="1232153">
                <a:moveTo>
                  <a:pt x="12954" y="631698"/>
                </a:moveTo>
                <a:lnTo>
                  <a:pt x="12954" y="619506"/>
                </a:lnTo>
                <a:lnTo>
                  <a:pt x="10668" y="621792"/>
                </a:lnTo>
                <a:lnTo>
                  <a:pt x="7620" y="622554"/>
                </a:lnTo>
                <a:lnTo>
                  <a:pt x="12954" y="631698"/>
                </a:lnTo>
                <a:close/>
              </a:path>
              <a:path w="798258" h="1232153">
                <a:moveTo>
                  <a:pt x="1524" y="621030"/>
                </a:moveTo>
                <a:lnTo>
                  <a:pt x="762" y="617982"/>
                </a:lnTo>
                <a:lnTo>
                  <a:pt x="762" y="631698"/>
                </a:lnTo>
                <a:lnTo>
                  <a:pt x="4572" y="622554"/>
                </a:lnTo>
                <a:lnTo>
                  <a:pt x="1524" y="621030"/>
                </a:lnTo>
                <a:close/>
              </a:path>
              <a:path w="798258" h="1232153">
                <a:moveTo>
                  <a:pt x="664464" y="1231392"/>
                </a:moveTo>
                <a:lnTo>
                  <a:pt x="659892" y="1227582"/>
                </a:lnTo>
                <a:lnTo>
                  <a:pt x="661416" y="1230630"/>
                </a:lnTo>
                <a:lnTo>
                  <a:pt x="664464" y="1231392"/>
                </a:lnTo>
                <a:close/>
              </a:path>
              <a:path w="798258" h="1232153">
                <a:moveTo>
                  <a:pt x="750883" y="1227410"/>
                </a:moveTo>
                <a:lnTo>
                  <a:pt x="673608" y="1223772"/>
                </a:lnTo>
                <a:lnTo>
                  <a:pt x="673608" y="1226820"/>
                </a:lnTo>
                <a:lnTo>
                  <a:pt x="750883" y="1227410"/>
                </a:lnTo>
                <a:close/>
              </a:path>
              <a:path w="798258" h="1232153">
                <a:moveTo>
                  <a:pt x="599996" y="2757"/>
                </a:moveTo>
                <a:lnTo>
                  <a:pt x="671322" y="1524"/>
                </a:lnTo>
                <a:lnTo>
                  <a:pt x="669798" y="762"/>
                </a:lnTo>
                <a:lnTo>
                  <a:pt x="671322" y="1524"/>
                </a:lnTo>
                <a:lnTo>
                  <a:pt x="599996" y="2757"/>
                </a:lnTo>
                <a:lnTo>
                  <a:pt x="550674" y="9042"/>
                </a:lnTo>
                <a:lnTo>
                  <a:pt x="502216" y="18743"/>
                </a:lnTo>
                <a:lnTo>
                  <a:pt x="662940" y="11430"/>
                </a:lnTo>
                <a:lnTo>
                  <a:pt x="798258" y="11825"/>
                </a:lnTo>
                <a:lnTo>
                  <a:pt x="750003" y="4606"/>
                </a:lnTo>
                <a:lnTo>
                  <a:pt x="701040" y="762"/>
                </a:lnTo>
                <a:lnTo>
                  <a:pt x="684276" y="0"/>
                </a:lnTo>
                <a:lnTo>
                  <a:pt x="667512" y="0"/>
                </a:lnTo>
                <a:lnTo>
                  <a:pt x="668782" y="507"/>
                </a:lnTo>
                <a:lnTo>
                  <a:pt x="666750" y="0"/>
                </a:lnTo>
                <a:lnTo>
                  <a:pt x="649986" y="0"/>
                </a:lnTo>
                <a:lnTo>
                  <a:pt x="599996" y="2757"/>
                </a:lnTo>
                <a:close/>
              </a:path>
              <a:path w="798258" h="1232153">
                <a:moveTo>
                  <a:pt x="552473" y="21859"/>
                </a:moveTo>
                <a:lnTo>
                  <a:pt x="600880" y="15694"/>
                </a:lnTo>
                <a:lnTo>
                  <a:pt x="649986" y="12954"/>
                </a:lnTo>
                <a:lnTo>
                  <a:pt x="684276" y="12954"/>
                </a:lnTo>
                <a:lnTo>
                  <a:pt x="749929" y="17556"/>
                </a:lnTo>
                <a:lnTo>
                  <a:pt x="798058" y="24819"/>
                </a:lnTo>
                <a:lnTo>
                  <a:pt x="845238" y="35396"/>
                </a:lnTo>
                <a:lnTo>
                  <a:pt x="891283" y="49177"/>
                </a:lnTo>
                <a:lnTo>
                  <a:pt x="936008" y="66052"/>
                </a:lnTo>
                <a:lnTo>
                  <a:pt x="979223" y="85910"/>
                </a:lnTo>
                <a:lnTo>
                  <a:pt x="1020744" y="108643"/>
                </a:lnTo>
                <a:lnTo>
                  <a:pt x="1060383" y="134140"/>
                </a:lnTo>
                <a:lnTo>
                  <a:pt x="1097954" y="162290"/>
                </a:lnTo>
                <a:lnTo>
                  <a:pt x="1133270" y="192986"/>
                </a:lnTo>
                <a:lnTo>
                  <a:pt x="1166143" y="226115"/>
                </a:lnTo>
                <a:lnTo>
                  <a:pt x="1196388" y="261569"/>
                </a:lnTo>
                <a:lnTo>
                  <a:pt x="1223818" y="299238"/>
                </a:lnTo>
                <a:lnTo>
                  <a:pt x="1248245" y="339011"/>
                </a:lnTo>
                <a:lnTo>
                  <a:pt x="1269484" y="380779"/>
                </a:lnTo>
                <a:lnTo>
                  <a:pt x="1287347" y="424432"/>
                </a:lnTo>
                <a:lnTo>
                  <a:pt x="1301647" y="469860"/>
                </a:lnTo>
                <a:lnTo>
                  <a:pt x="1312199" y="516953"/>
                </a:lnTo>
                <a:lnTo>
                  <a:pt x="1318814" y="565602"/>
                </a:lnTo>
                <a:lnTo>
                  <a:pt x="1321308" y="615696"/>
                </a:lnTo>
                <a:lnTo>
                  <a:pt x="1321308" y="631698"/>
                </a:lnTo>
                <a:lnTo>
                  <a:pt x="1317489" y="680859"/>
                </a:lnTo>
                <a:lnTo>
                  <a:pt x="1309732" y="728546"/>
                </a:lnTo>
                <a:lnTo>
                  <a:pt x="1298214" y="774655"/>
                </a:lnTo>
                <a:lnTo>
                  <a:pt x="1283115" y="819086"/>
                </a:lnTo>
                <a:lnTo>
                  <a:pt x="1264612" y="861736"/>
                </a:lnTo>
                <a:lnTo>
                  <a:pt x="1242886" y="902503"/>
                </a:lnTo>
                <a:lnTo>
                  <a:pt x="1218113" y="941284"/>
                </a:lnTo>
                <a:lnTo>
                  <a:pt x="1190475" y="977980"/>
                </a:lnTo>
                <a:lnTo>
                  <a:pt x="1160148" y="1012486"/>
                </a:lnTo>
                <a:lnTo>
                  <a:pt x="1127312" y="1044702"/>
                </a:lnTo>
                <a:lnTo>
                  <a:pt x="1092146" y="1074524"/>
                </a:lnTo>
                <a:lnTo>
                  <a:pt x="1054828" y="1101853"/>
                </a:lnTo>
                <a:lnTo>
                  <a:pt x="1015537" y="1126584"/>
                </a:lnTo>
                <a:lnTo>
                  <a:pt x="974452" y="1148618"/>
                </a:lnTo>
                <a:lnTo>
                  <a:pt x="931752" y="1167850"/>
                </a:lnTo>
                <a:lnTo>
                  <a:pt x="887615" y="1184180"/>
                </a:lnTo>
                <a:lnTo>
                  <a:pt x="842220" y="1197506"/>
                </a:lnTo>
                <a:lnTo>
                  <a:pt x="795747" y="1207726"/>
                </a:lnTo>
                <a:lnTo>
                  <a:pt x="748373" y="1214737"/>
                </a:lnTo>
                <a:lnTo>
                  <a:pt x="700278" y="1218438"/>
                </a:lnTo>
                <a:lnTo>
                  <a:pt x="683514" y="1219200"/>
                </a:lnTo>
                <a:lnTo>
                  <a:pt x="667512" y="1219200"/>
                </a:lnTo>
                <a:lnTo>
                  <a:pt x="664464" y="1231392"/>
                </a:lnTo>
                <a:lnTo>
                  <a:pt x="669036" y="1219962"/>
                </a:lnTo>
                <a:lnTo>
                  <a:pt x="672084" y="1220724"/>
                </a:lnTo>
                <a:lnTo>
                  <a:pt x="666750" y="1232154"/>
                </a:lnTo>
                <a:lnTo>
                  <a:pt x="672846" y="1229868"/>
                </a:lnTo>
                <a:lnTo>
                  <a:pt x="701040" y="1231392"/>
                </a:lnTo>
                <a:lnTo>
                  <a:pt x="750883" y="1227410"/>
                </a:lnTo>
                <a:lnTo>
                  <a:pt x="673608" y="1226820"/>
                </a:lnTo>
                <a:lnTo>
                  <a:pt x="673608" y="1223772"/>
                </a:lnTo>
                <a:lnTo>
                  <a:pt x="750883" y="1227410"/>
                </a:lnTo>
                <a:lnTo>
                  <a:pt x="799978" y="1219941"/>
                </a:lnTo>
                <a:lnTo>
                  <a:pt x="848129" y="1209096"/>
                </a:lnTo>
                <a:lnTo>
                  <a:pt x="895141" y="1194987"/>
                </a:lnTo>
                <a:lnTo>
                  <a:pt x="940820" y="1177726"/>
                </a:lnTo>
                <a:lnTo>
                  <a:pt x="984971" y="1157424"/>
                </a:lnTo>
                <a:lnTo>
                  <a:pt x="1027399" y="1134192"/>
                </a:lnTo>
                <a:lnTo>
                  <a:pt x="1067908" y="1108143"/>
                </a:lnTo>
                <a:lnTo>
                  <a:pt x="1106305" y="1079389"/>
                </a:lnTo>
                <a:lnTo>
                  <a:pt x="1142395" y="1048040"/>
                </a:lnTo>
                <a:lnTo>
                  <a:pt x="1175981" y="1014209"/>
                </a:lnTo>
                <a:lnTo>
                  <a:pt x="1206871" y="978008"/>
                </a:lnTo>
                <a:lnTo>
                  <a:pt x="1234868" y="939547"/>
                </a:lnTo>
                <a:lnTo>
                  <a:pt x="1259778" y="898940"/>
                </a:lnTo>
                <a:lnTo>
                  <a:pt x="1281407" y="856296"/>
                </a:lnTo>
                <a:lnTo>
                  <a:pt x="1299558" y="811729"/>
                </a:lnTo>
                <a:lnTo>
                  <a:pt x="1314038" y="765350"/>
                </a:lnTo>
                <a:lnTo>
                  <a:pt x="1324651" y="717271"/>
                </a:lnTo>
                <a:lnTo>
                  <a:pt x="1331204" y="667603"/>
                </a:lnTo>
                <a:lnTo>
                  <a:pt x="1333500" y="616458"/>
                </a:lnTo>
                <a:lnTo>
                  <a:pt x="1333500" y="599694"/>
                </a:lnTo>
                <a:lnTo>
                  <a:pt x="1329825" y="549603"/>
                </a:lnTo>
                <a:lnTo>
                  <a:pt x="1322092" y="501005"/>
                </a:lnTo>
                <a:lnTo>
                  <a:pt x="1310487" y="454006"/>
                </a:lnTo>
                <a:lnTo>
                  <a:pt x="1295195" y="408708"/>
                </a:lnTo>
                <a:lnTo>
                  <a:pt x="1276402" y="365218"/>
                </a:lnTo>
                <a:lnTo>
                  <a:pt x="1254296" y="323639"/>
                </a:lnTo>
                <a:lnTo>
                  <a:pt x="1229062" y="284075"/>
                </a:lnTo>
                <a:lnTo>
                  <a:pt x="1200885" y="246633"/>
                </a:lnTo>
                <a:lnTo>
                  <a:pt x="1169953" y="211415"/>
                </a:lnTo>
                <a:lnTo>
                  <a:pt x="1136451" y="178527"/>
                </a:lnTo>
                <a:lnTo>
                  <a:pt x="1100565" y="148072"/>
                </a:lnTo>
                <a:lnTo>
                  <a:pt x="1062482" y="120157"/>
                </a:lnTo>
                <a:lnTo>
                  <a:pt x="1022388" y="94884"/>
                </a:lnTo>
                <a:lnTo>
                  <a:pt x="980468" y="72359"/>
                </a:lnTo>
                <a:lnTo>
                  <a:pt x="936909" y="52686"/>
                </a:lnTo>
                <a:lnTo>
                  <a:pt x="891897" y="35970"/>
                </a:lnTo>
                <a:lnTo>
                  <a:pt x="845618" y="22314"/>
                </a:lnTo>
                <a:lnTo>
                  <a:pt x="798258" y="11825"/>
                </a:lnTo>
                <a:lnTo>
                  <a:pt x="662940" y="11430"/>
                </a:lnTo>
                <a:lnTo>
                  <a:pt x="502216" y="18743"/>
                </a:lnTo>
                <a:lnTo>
                  <a:pt x="454818" y="31752"/>
                </a:lnTo>
                <a:lnTo>
                  <a:pt x="408677" y="47960"/>
                </a:lnTo>
                <a:lnTo>
                  <a:pt x="363988" y="67256"/>
                </a:lnTo>
                <a:lnTo>
                  <a:pt x="320947" y="89531"/>
                </a:lnTo>
                <a:lnTo>
                  <a:pt x="279752" y="114677"/>
                </a:lnTo>
                <a:lnTo>
                  <a:pt x="240598" y="142583"/>
                </a:lnTo>
                <a:lnTo>
                  <a:pt x="203682" y="173140"/>
                </a:lnTo>
                <a:lnTo>
                  <a:pt x="169200" y="206239"/>
                </a:lnTo>
                <a:lnTo>
                  <a:pt x="137347" y="241771"/>
                </a:lnTo>
                <a:lnTo>
                  <a:pt x="108321" y="279625"/>
                </a:lnTo>
                <a:lnTo>
                  <a:pt x="82318" y="319693"/>
                </a:lnTo>
                <a:lnTo>
                  <a:pt x="59533" y="361864"/>
                </a:lnTo>
                <a:lnTo>
                  <a:pt x="40164" y="406031"/>
                </a:lnTo>
                <a:lnTo>
                  <a:pt x="24405" y="452083"/>
                </a:lnTo>
                <a:lnTo>
                  <a:pt x="12455" y="499910"/>
                </a:lnTo>
                <a:lnTo>
                  <a:pt x="4508" y="549404"/>
                </a:lnTo>
                <a:lnTo>
                  <a:pt x="762" y="600456"/>
                </a:lnTo>
                <a:lnTo>
                  <a:pt x="762" y="612076"/>
                </a:lnTo>
                <a:lnTo>
                  <a:pt x="3048" y="610362"/>
                </a:lnTo>
                <a:lnTo>
                  <a:pt x="9144" y="608838"/>
                </a:lnTo>
                <a:lnTo>
                  <a:pt x="12954" y="600456"/>
                </a:lnTo>
                <a:lnTo>
                  <a:pt x="16935" y="550356"/>
                </a:lnTo>
                <a:lnTo>
                  <a:pt x="24967" y="501816"/>
                </a:lnTo>
                <a:lnTo>
                  <a:pt x="36865" y="454939"/>
                </a:lnTo>
                <a:lnTo>
                  <a:pt x="52441" y="409829"/>
                </a:lnTo>
                <a:lnTo>
                  <a:pt x="71510" y="366589"/>
                </a:lnTo>
                <a:lnTo>
                  <a:pt x="93885" y="325323"/>
                </a:lnTo>
                <a:lnTo>
                  <a:pt x="119379" y="286135"/>
                </a:lnTo>
                <a:lnTo>
                  <a:pt x="147808" y="249128"/>
                </a:lnTo>
                <a:lnTo>
                  <a:pt x="178984" y="214407"/>
                </a:lnTo>
                <a:lnTo>
                  <a:pt x="212721" y="182075"/>
                </a:lnTo>
                <a:lnTo>
                  <a:pt x="248834" y="152235"/>
                </a:lnTo>
                <a:lnTo>
                  <a:pt x="287135" y="124991"/>
                </a:lnTo>
                <a:lnTo>
                  <a:pt x="327438" y="100448"/>
                </a:lnTo>
                <a:lnTo>
                  <a:pt x="369558" y="78708"/>
                </a:lnTo>
                <a:lnTo>
                  <a:pt x="413307" y="59875"/>
                </a:lnTo>
                <a:lnTo>
                  <a:pt x="458500" y="44054"/>
                </a:lnTo>
                <a:lnTo>
                  <a:pt x="504951" y="31347"/>
                </a:lnTo>
                <a:lnTo>
                  <a:pt x="552473" y="21859"/>
                </a:lnTo>
                <a:close/>
              </a:path>
              <a:path w="798258" h="1232153">
                <a:moveTo>
                  <a:pt x="12954" y="614172"/>
                </a:moveTo>
                <a:lnTo>
                  <a:pt x="12954" y="600456"/>
                </a:lnTo>
                <a:lnTo>
                  <a:pt x="9144" y="608838"/>
                </a:lnTo>
                <a:lnTo>
                  <a:pt x="3048" y="610362"/>
                </a:lnTo>
                <a:lnTo>
                  <a:pt x="762" y="612076"/>
                </a:lnTo>
                <a:lnTo>
                  <a:pt x="0" y="612648"/>
                </a:lnTo>
                <a:lnTo>
                  <a:pt x="0" y="615696"/>
                </a:lnTo>
                <a:lnTo>
                  <a:pt x="762" y="631698"/>
                </a:lnTo>
                <a:lnTo>
                  <a:pt x="762" y="615696"/>
                </a:lnTo>
                <a:lnTo>
                  <a:pt x="762" y="617220"/>
                </a:lnTo>
                <a:lnTo>
                  <a:pt x="12954" y="619506"/>
                </a:lnTo>
                <a:lnTo>
                  <a:pt x="12954" y="614172"/>
                </a:lnTo>
                <a:lnTo>
                  <a:pt x="12192" y="611124"/>
                </a:lnTo>
                <a:lnTo>
                  <a:pt x="6096" y="609600"/>
                </a:lnTo>
                <a:lnTo>
                  <a:pt x="12192" y="611124"/>
                </a:lnTo>
                <a:lnTo>
                  <a:pt x="12954" y="614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71054" y="2508503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6"/>
                </a:lnTo>
                <a:lnTo>
                  <a:pt x="670560" y="762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39" y="668427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2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697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71054" y="48707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1"/>
                </a:lnTo>
                <a:lnTo>
                  <a:pt x="672084" y="2285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3"/>
                </a:moveTo>
                <a:lnTo>
                  <a:pt x="661416" y="9905"/>
                </a:lnTo>
                <a:lnTo>
                  <a:pt x="662940" y="12191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5"/>
                </a:lnTo>
                <a:lnTo>
                  <a:pt x="0" y="616457"/>
                </a:lnTo>
                <a:lnTo>
                  <a:pt x="11430" y="612647"/>
                </a:lnTo>
                <a:lnTo>
                  <a:pt x="1523" y="611123"/>
                </a:lnTo>
                <a:lnTo>
                  <a:pt x="12954" y="600455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3"/>
                </a:lnTo>
                <a:lnTo>
                  <a:pt x="683514" y="12953"/>
                </a:lnTo>
                <a:close/>
              </a:path>
              <a:path w="1333500" h="1232153">
                <a:moveTo>
                  <a:pt x="1320546" y="615695"/>
                </a:moveTo>
                <a:lnTo>
                  <a:pt x="1330452" y="610361"/>
                </a:lnTo>
                <a:lnTo>
                  <a:pt x="1333500" y="599693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5"/>
                </a:lnTo>
                <a:lnTo>
                  <a:pt x="670560" y="761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1"/>
                </a:lnTo>
                <a:lnTo>
                  <a:pt x="661416" y="9905"/>
                </a:lnTo>
                <a:lnTo>
                  <a:pt x="683514" y="12953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5"/>
                </a:lnTo>
                <a:lnTo>
                  <a:pt x="1320546" y="615695"/>
                </a:lnTo>
                <a:close/>
              </a:path>
              <a:path w="1333500" h="1232153">
                <a:moveTo>
                  <a:pt x="12954" y="615695"/>
                </a:moveTo>
                <a:lnTo>
                  <a:pt x="1524" y="619505"/>
                </a:lnTo>
                <a:lnTo>
                  <a:pt x="11430" y="621029"/>
                </a:lnTo>
                <a:lnTo>
                  <a:pt x="8382" y="621791"/>
                </a:lnTo>
                <a:lnTo>
                  <a:pt x="3048" y="621791"/>
                </a:lnTo>
                <a:lnTo>
                  <a:pt x="1524" y="619505"/>
                </a:lnTo>
                <a:lnTo>
                  <a:pt x="12954" y="615695"/>
                </a:lnTo>
                <a:lnTo>
                  <a:pt x="9906" y="609599"/>
                </a:lnTo>
                <a:lnTo>
                  <a:pt x="4571" y="609599"/>
                </a:lnTo>
                <a:lnTo>
                  <a:pt x="6858" y="608837"/>
                </a:lnTo>
                <a:lnTo>
                  <a:pt x="4571" y="609599"/>
                </a:lnTo>
                <a:lnTo>
                  <a:pt x="9906" y="609599"/>
                </a:lnTo>
                <a:lnTo>
                  <a:pt x="12954" y="600455"/>
                </a:lnTo>
                <a:lnTo>
                  <a:pt x="1523" y="611123"/>
                </a:lnTo>
                <a:lnTo>
                  <a:pt x="11430" y="612647"/>
                </a:lnTo>
                <a:lnTo>
                  <a:pt x="0" y="616457"/>
                </a:lnTo>
                <a:lnTo>
                  <a:pt x="0" y="631697"/>
                </a:lnTo>
                <a:lnTo>
                  <a:pt x="6096" y="623315"/>
                </a:lnTo>
                <a:lnTo>
                  <a:pt x="12954" y="631697"/>
                </a:lnTo>
                <a:lnTo>
                  <a:pt x="12954" y="615695"/>
                </a:lnTo>
                <a:close/>
              </a:path>
              <a:path w="1333500" h="1232153">
                <a:moveTo>
                  <a:pt x="1323594" y="621029"/>
                </a:moveTo>
                <a:lnTo>
                  <a:pt x="1331039" y="668427"/>
                </a:lnTo>
                <a:lnTo>
                  <a:pt x="1333500" y="616457"/>
                </a:lnTo>
                <a:lnTo>
                  <a:pt x="1333500" y="615695"/>
                </a:lnTo>
                <a:lnTo>
                  <a:pt x="1321308" y="615695"/>
                </a:lnTo>
                <a:lnTo>
                  <a:pt x="1321308" y="616457"/>
                </a:lnTo>
                <a:lnTo>
                  <a:pt x="1323594" y="621029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29"/>
                </a:lnTo>
                <a:lnTo>
                  <a:pt x="1321308" y="616457"/>
                </a:lnTo>
                <a:lnTo>
                  <a:pt x="1321308" y="615695"/>
                </a:lnTo>
                <a:lnTo>
                  <a:pt x="1333500" y="615695"/>
                </a:lnTo>
                <a:lnTo>
                  <a:pt x="1333500" y="599693"/>
                </a:lnTo>
                <a:lnTo>
                  <a:pt x="1330452" y="610361"/>
                </a:lnTo>
                <a:lnTo>
                  <a:pt x="1320546" y="615695"/>
                </a:lnTo>
                <a:lnTo>
                  <a:pt x="1320546" y="617981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199"/>
                </a:lnTo>
                <a:lnTo>
                  <a:pt x="670560" y="1219961"/>
                </a:lnTo>
                <a:lnTo>
                  <a:pt x="673608" y="1224533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29"/>
                </a:moveTo>
                <a:lnTo>
                  <a:pt x="660654" y="1223771"/>
                </a:lnTo>
                <a:lnTo>
                  <a:pt x="659892" y="1226819"/>
                </a:lnTo>
                <a:lnTo>
                  <a:pt x="660654" y="1229105"/>
                </a:lnTo>
                <a:lnTo>
                  <a:pt x="599832" y="1229249"/>
                </a:lnTo>
                <a:lnTo>
                  <a:pt x="649986" y="1232153"/>
                </a:lnTo>
                <a:lnTo>
                  <a:pt x="666750" y="1232153"/>
                </a:lnTo>
                <a:lnTo>
                  <a:pt x="663702" y="1230629"/>
                </a:lnTo>
                <a:close/>
              </a:path>
              <a:path w="1333500" h="1232153">
                <a:moveTo>
                  <a:pt x="666750" y="1232153"/>
                </a:moveTo>
                <a:lnTo>
                  <a:pt x="669798" y="1232153"/>
                </a:lnTo>
                <a:lnTo>
                  <a:pt x="670010" y="1232012"/>
                </a:lnTo>
                <a:lnTo>
                  <a:pt x="672084" y="1230629"/>
                </a:lnTo>
                <a:lnTo>
                  <a:pt x="672846" y="1227581"/>
                </a:lnTo>
                <a:lnTo>
                  <a:pt x="666750" y="1232153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7"/>
                </a:lnTo>
                <a:lnTo>
                  <a:pt x="6096" y="623315"/>
                </a:lnTo>
                <a:lnTo>
                  <a:pt x="0" y="631697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5"/>
                </a:lnTo>
                <a:lnTo>
                  <a:pt x="659892" y="1226819"/>
                </a:lnTo>
                <a:lnTo>
                  <a:pt x="660654" y="1223771"/>
                </a:lnTo>
                <a:lnTo>
                  <a:pt x="663702" y="1230629"/>
                </a:lnTo>
                <a:lnTo>
                  <a:pt x="666750" y="1232153"/>
                </a:lnTo>
                <a:lnTo>
                  <a:pt x="672846" y="1227581"/>
                </a:lnTo>
                <a:lnTo>
                  <a:pt x="672084" y="1230629"/>
                </a:lnTo>
                <a:lnTo>
                  <a:pt x="670010" y="1232012"/>
                </a:lnTo>
                <a:lnTo>
                  <a:pt x="684276" y="1231391"/>
                </a:lnTo>
                <a:lnTo>
                  <a:pt x="735080" y="1228697"/>
                </a:lnTo>
                <a:lnTo>
                  <a:pt x="673608" y="1224533"/>
                </a:lnTo>
                <a:lnTo>
                  <a:pt x="670560" y="1219961"/>
                </a:lnTo>
                <a:lnTo>
                  <a:pt x="683514" y="1219199"/>
                </a:lnTo>
                <a:lnTo>
                  <a:pt x="649986" y="1219199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29"/>
                </a:moveTo>
                <a:lnTo>
                  <a:pt x="1524" y="619505"/>
                </a:lnTo>
                <a:lnTo>
                  <a:pt x="3048" y="621791"/>
                </a:lnTo>
                <a:lnTo>
                  <a:pt x="8382" y="621791"/>
                </a:lnTo>
                <a:lnTo>
                  <a:pt x="11430" y="621029"/>
                </a:lnTo>
                <a:close/>
              </a:path>
              <a:path w="1333500" h="1232153">
                <a:moveTo>
                  <a:pt x="12954" y="600455"/>
                </a:moveTo>
                <a:lnTo>
                  <a:pt x="9906" y="609599"/>
                </a:lnTo>
                <a:lnTo>
                  <a:pt x="12954" y="615695"/>
                </a:lnTo>
                <a:lnTo>
                  <a:pt x="12954" y="6004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33009" y="2128265"/>
            <a:ext cx="2564892" cy="1306830"/>
          </a:xfrm>
          <a:custGeom>
            <a:avLst/>
            <a:gdLst/>
            <a:ahLst/>
            <a:cxnLst/>
            <a:rect l="l" t="t" r="r" b="b"/>
            <a:pathLst>
              <a:path w="2564892" h="1306830">
                <a:moveTo>
                  <a:pt x="2564892" y="11429"/>
                </a:moveTo>
                <a:lnTo>
                  <a:pt x="2558796" y="0"/>
                </a:lnTo>
                <a:lnTo>
                  <a:pt x="0" y="1295399"/>
                </a:lnTo>
                <a:lnTo>
                  <a:pt x="6096" y="1306830"/>
                </a:lnTo>
                <a:lnTo>
                  <a:pt x="2564892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85359" y="4566666"/>
            <a:ext cx="3307842" cy="1764029"/>
          </a:xfrm>
          <a:custGeom>
            <a:avLst/>
            <a:gdLst/>
            <a:ahLst/>
            <a:cxnLst/>
            <a:rect l="l" t="t" r="r" b="b"/>
            <a:pathLst>
              <a:path w="3307841" h="1764029">
                <a:moveTo>
                  <a:pt x="6096" y="0"/>
                </a:moveTo>
                <a:lnTo>
                  <a:pt x="0" y="11430"/>
                </a:lnTo>
                <a:lnTo>
                  <a:pt x="3301746" y="1764029"/>
                </a:lnTo>
                <a:lnTo>
                  <a:pt x="3307842" y="1752599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40217" y="4338066"/>
            <a:ext cx="1160526" cy="544829"/>
          </a:xfrm>
          <a:custGeom>
            <a:avLst/>
            <a:gdLst/>
            <a:ahLst/>
            <a:cxnLst/>
            <a:rect l="l" t="t" r="r" b="b"/>
            <a:pathLst>
              <a:path w="1160526" h="544829">
                <a:moveTo>
                  <a:pt x="5333" y="0"/>
                </a:moveTo>
                <a:lnTo>
                  <a:pt x="0" y="11430"/>
                </a:lnTo>
                <a:lnTo>
                  <a:pt x="1155191" y="544829"/>
                </a:lnTo>
                <a:lnTo>
                  <a:pt x="1160525" y="533399"/>
                </a:lnTo>
                <a:lnTo>
                  <a:pt x="53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39455" y="3733800"/>
            <a:ext cx="993647" cy="615696"/>
          </a:xfrm>
          <a:custGeom>
            <a:avLst/>
            <a:gdLst/>
            <a:ahLst/>
            <a:cxnLst/>
            <a:rect l="l" t="t" r="r" b="b"/>
            <a:pathLst>
              <a:path w="993648" h="615696">
                <a:moveTo>
                  <a:pt x="936497" y="28193"/>
                </a:moveTo>
                <a:lnTo>
                  <a:pt x="993647" y="0"/>
                </a:lnTo>
                <a:lnTo>
                  <a:pt x="909066" y="7619"/>
                </a:lnTo>
                <a:lnTo>
                  <a:pt x="925711" y="34829"/>
                </a:lnTo>
                <a:lnTo>
                  <a:pt x="936497" y="28193"/>
                </a:lnTo>
                <a:close/>
              </a:path>
              <a:path w="993648" h="615696">
                <a:moveTo>
                  <a:pt x="943356" y="38861"/>
                </a:moveTo>
                <a:lnTo>
                  <a:pt x="925711" y="34829"/>
                </a:lnTo>
                <a:lnTo>
                  <a:pt x="0" y="604265"/>
                </a:lnTo>
                <a:lnTo>
                  <a:pt x="6858" y="615695"/>
                </a:lnTo>
                <a:lnTo>
                  <a:pt x="932332" y="45651"/>
                </a:lnTo>
                <a:lnTo>
                  <a:pt x="948690" y="72389"/>
                </a:lnTo>
                <a:lnTo>
                  <a:pt x="993647" y="0"/>
                </a:lnTo>
                <a:lnTo>
                  <a:pt x="936497" y="28193"/>
                </a:lnTo>
                <a:lnTo>
                  <a:pt x="925711" y="34829"/>
                </a:lnTo>
                <a:lnTo>
                  <a:pt x="943356" y="38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34662" y="3423665"/>
            <a:ext cx="512064" cy="691896"/>
          </a:xfrm>
          <a:custGeom>
            <a:avLst/>
            <a:gdLst/>
            <a:ahLst/>
            <a:cxnLst/>
            <a:rect l="l" t="t" r="r" b="b"/>
            <a:pathLst>
              <a:path w="512063" h="691896">
                <a:moveTo>
                  <a:pt x="512063" y="11429"/>
                </a:moveTo>
                <a:lnTo>
                  <a:pt x="478535" y="12191"/>
                </a:lnTo>
                <a:lnTo>
                  <a:pt x="439285" y="31098"/>
                </a:lnTo>
                <a:lnTo>
                  <a:pt x="400990" y="51845"/>
                </a:lnTo>
                <a:lnTo>
                  <a:pt x="363761" y="74379"/>
                </a:lnTo>
                <a:lnTo>
                  <a:pt x="327707" y="98643"/>
                </a:lnTo>
                <a:lnTo>
                  <a:pt x="292938" y="124582"/>
                </a:lnTo>
                <a:lnTo>
                  <a:pt x="259563" y="152143"/>
                </a:lnTo>
                <a:lnTo>
                  <a:pt x="227691" y="181270"/>
                </a:lnTo>
                <a:lnTo>
                  <a:pt x="197433" y="211907"/>
                </a:lnTo>
                <a:lnTo>
                  <a:pt x="168897" y="244001"/>
                </a:lnTo>
                <a:lnTo>
                  <a:pt x="142193" y="277496"/>
                </a:lnTo>
                <a:lnTo>
                  <a:pt x="117431" y="312337"/>
                </a:lnTo>
                <a:lnTo>
                  <a:pt x="94720" y="348469"/>
                </a:lnTo>
                <a:lnTo>
                  <a:pt x="74169" y="385838"/>
                </a:lnTo>
                <a:lnTo>
                  <a:pt x="55888" y="424388"/>
                </a:lnTo>
                <a:lnTo>
                  <a:pt x="39986" y="464064"/>
                </a:lnTo>
                <a:lnTo>
                  <a:pt x="26573" y="504812"/>
                </a:lnTo>
                <a:lnTo>
                  <a:pt x="15759" y="546576"/>
                </a:lnTo>
                <a:lnTo>
                  <a:pt x="7652" y="589301"/>
                </a:lnTo>
                <a:lnTo>
                  <a:pt x="2362" y="632934"/>
                </a:lnTo>
                <a:lnTo>
                  <a:pt x="0" y="677417"/>
                </a:lnTo>
                <a:lnTo>
                  <a:pt x="0" y="691133"/>
                </a:lnTo>
                <a:lnTo>
                  <a:pt x="12191" y="691895"/>
                </a:lnTo>
                <a:lnTo>
                  <a:pt x="12191" y="678179"/>
                </a:lnTo>
                <a:lnTo>
                  <a:pt x="14751" y="634289"/>
                </a:lnTo>
                <a:lnTo>
                  <a:pt x="20131" y="591270"/>
                </a:lnTo>
                <a:lnTo>
                  <a:pt x="28232" y="549173"/>
                </a:lnTo>
                <a:lnTo>
                  <a:pt x="38952" y="508049"/>
                </a:lnTo>
                <a:lnTo>
                  <a:pt x="52189" y="467950"/>
                </a:lnTo>
                <a:lnTo>
                  <a:pt x="67842" y="428927"/>
                </a:lnTo>
                <a:lnTo>
                  <a:pt x="85809" y="391032"/>
                </a:lnTo>
                <a:lnTo>
                  <a:pt x="105990" y="354315"/>
                </a:lnTo>
                <a:lnTo>
                  <a:pt x="128282" y="318830"/>
                </a:lnTo>
                <a:lnTo>
                  <a:pt x="152585" y="284626"/>
                </a:lnTo>
                <a:lnTo>
                  <a:pt x="178797" y="251755"/>
                </a:lnTo>
                <a:lnTo>
                  <a:pt x="206816" y="220268"/>
                </a:lnTo>
                <a:lnTo>
                  <a:pt x="236541" y="190217"/>
                </a:lnTo>
                <a:lnTo>
                  <a:pt x="267871" y="161654"/>
                </a:lnTo>
                <a:lnTo>
                  <a:pt x="300704" y="134629"/>
                </a:lnTo>
                <a:lnTo>
                  <a:pt x="334939" y="109195"/>
                </a:lnTo>
                <a:lnTo>
                  <a:pt x="370475" y="85401"/>
                </a:lnTo>
                <a:lnTo>
                  <a:pt x="407209" y="63301"/>
                </a:lnTo>
                <a:lnTo>
                  <a:pt x="445041" y="42944"/>
                </a:lnTo>
                <a:lnTo>
                  <a:pt x="483869" y="24383"/>
                </a:lnTo>
                <a:lnTo>
                  <a:pt x="512063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34661" y="4114799"/>
            <a:ext cx="414528" cy="539496"/>
          </a:xfrm>
          <a:custGeom>
            <a:avLst/>
            <a:gdLst/>
            <a:ahLst/>
            <a:cxnLst/>
            <a:rect l="l" t="t" r="r" b="b"/>
            <a:pathLst>
              <a:path w="414527" h="539496">
                <a:moveTo>
                  <a:pt x="12192" y="0"/>
                </a:moveTo>
                <a:lnTo>
                  <a:pt x="0" y="762"/>
                </a:lnTo>
                <a:lnTo>
                  <a:pt x="0" y="23622"/>
                </a:lnTo>
                <a:lnTo>
                  <a:pt x="2687" y="58519"/>
                </a:lnTo>
                <a:lnTo>
                  <a:pt x="7500" y="92816"/>
                </a:lnTo>
                <a:lnTo>
                  <a:pt x="14378" y="126447"/>
                </a:lnTo>
                <a:lnTo>
                  <a:pt x="23259" y="159347"/>
                </a:lnTo>
                <a:lnTo>
                  <a:pt x="34083" y="191448"/>
                </a:lnTo>
                <a:lnTo>
                  <a:pt x="46787" y="222687"/>
                </a:lnTo>
                <a:lnTo>
                  <a:pt x="61312" y="252997"/>
                </a:lnTo>
                <a:lnTo>
                  <a:pt x="77594" y="282313"/>
                </a:lnTo>
                <a:lnTo>
                  <a:pt x="95574" y="310569"/>
                </a:lnTo>
                <a:lnTo>
                  <a:pt x="115190" y="337699"/>
                </a:lnTo>
                <a:lnTo>
                  <a:pt x="136381" y="363637"/>
                </a:lnTo>
                <a:lnTo>
                  <a:pt x="159085" y="388319"/>
                </a:lnTo>
                <a:lnTo>
                  <a:pt x="183241" y="411678"/>
                </a:lnTo>
                <a:lnTo>
                  <a:pt x="208789" y="433648"/>
                </a:lnTo>
                <a:lnTo>
                  <a:pt x="235666" y="454165"/>
                </a:lnTo>
                <a:lnTo>
                  <a:pt x="263812" y="473161"/>
                </a:lnTo>
                <a:lnTo>
                  <a:pt x="293166" y="490573"/>
                </a:lnTo>
                <a:lnTo>
                  <a:pt x="323665" y="506333"/>
                </a:lnTo>
                <a:lnTo>
                  <a:pt x="355250" y="520376"/>
                </a:lnTo>
                <a:lnTo>
                  <a:pt x="387858" y="532638"/>
                </a:lnTo>
                <a:lnTo>
                  <a:pt x="410718" y="539496"/>
                </a:lnTo>
                <a:lnTo>
                  <a:pt x="414528" y="528066"/>
                </a:lnTo>
                <a:lnTo>
                  <a:pt x="391668" y="520446"/>
                </a:lnTo>
                <a:lnTo>
                  <a:pt x="359913" y="508466"/>
                </a:lnTo>
                <a:lnTo>
                  <a:pt x="329121" y="494740"/>
                </a:lnTo>
                <a:lnTo>
                  <a:pt x="299356" y="479334"/>
                </a:lnTo>
                <a:lnTo>
                  <a:pt x="270681" y="462310"/>
                </a:lnTo>
                <a:lnTo>
                  <a:pt x="243163" y="443735"/>
                </a:lnTo>
                <a:lnTo>
                  <a:pt x="216864" y="423673"/>
                </a:lnTo>
                <a:lnTo>
                  <a:pt x="191850" y="402188"/>
                </a:lnTo>
                <a:lnTo>
                  <a:pt x="168186" y="379346"/>
                </a:lnTo>
                <a:lnTo>
                  <a:pt x="145935" y="355210"/>
                </a:lnTo>
                <a:lnTo>
                  <a:pt x="125163" y="329845"/>
                </a:lnTo>
                <a:lnTo>
                  <a:pt x="105933" y="303317"/>
                </a:lnTo>
                <a:lnTo>
                  <a:pt x="88312" y="275690"/>
                </a:lnTo>
                <a:lnTo>
                  <a:pt x="72362" y="247028"/>
                </a:lnTo>
                <a:lnTo>
                  <a:pt x="58149" y="217396"/>
                </a:lnTo>
                <a:lnTo>
                  <a:pt x="45737" y="186859"/>
                </a:lnTo>
                <a:lnTo>
                  <a:pt x="35190" y="155482"/>
                </a:lnTo>
                <a:lnTo>
                  <a:pt x="26574" y="123328"/>
                </a:lnTo>
                <a:lnTo>
                  <a:pt x="19953" y="90464"/>
                </a:lnTo>
                <a:lnTo>
                  <a:pt x="15391" y="56953"/>
                </a:lnTo>
                <a:lnTo>
                  <a:pt x="12954" y="22860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87105" y="4864607"/>
            <a:ext cx="1412655" cy="1618977"/>
          </a:xfrm>
          <a:custGeom>
            <a:avLst/>
            <a:gdLst/>
            <a:ahLst/>
            <a:cxnLst/>
            <a:rect l="l" t="t" r="r" b="b"/>
            <a:pathLst>
              <a:path w="1412655" h="1618977">
                <a:moveTo>
                  <a:pt x="883920" y="0"/>
                </a:moveTo>
                <a:lnTo>
                  <a:pt x="878586" y="11430"/>
                </a:lnTo>
                <a:lnTo>
                  <a:pt x="908304" y="25146"/>
                </a:lnTo>
                <a:lnTo>
                  <a:pt x="937260" y="39624"/>
                </a:lnTo>
                <a:lnTo>
                  <a:pt x="988064" y="67795"/>
                </a:lnTo>
                <a:lnTo>
                  <a:pt x="1036456" y="98869"/>
                </a:lnTo>
                <a:lnTo>
                  <a:pt x="1082327" y="132690"/>
                </a:lnTo>
                <a:lnTo>
                  <a:pt x="1125570" y="169105"/>
                </a:lnTo>
                <a:lnTo>
                  <a:pt x="1166076" y="207961"/>
                </a:lnTo>
                <a:lnTo>
                  <a:pt x="1203736" y="249103"/>
                </a:lnTo>
                <a:lnTo>
                  <a:pt x="1238443" y="292379"/>
                </a:lnTo>
                <a:lnTo>
                  <a:pt x="1270088" y="337634"/>
                </a:lnTo>
                <a:lnTo>
                  <a:pt x="1298563" y="384715"/>
                </a:lnTo>
                <a:lnTo>
                  <a:pt x="1323760" y="433468"/>
                </a:lnTo>
                <a:lnTo>
                  <a:pt x="1345570" y="483740"/>
                </a:lnTo>
                <a:lnTo>
                  <a:pt x="1363886" y="535376"/>
                </a:lnTo>
                <a:lnTo>
                  <a:pt x="1378598" y="588224"/>
                </a:lnTo>
                <a:lnTo>
                  <a:pt x="1389598" y="642130"/>
                </a:lnTo>
                <a:lnTo>
                  <a:pt x="1396779" y="696940"/>
                </a:lnTo>
                <a:lnTo>
                  <a:pt x="1400032" y="752499"/>
                </a:lnTo>
                <a:lnTo>
                  <a:pt x="1399249" y="808656"/>
                </a:lnTo>
                <a:lnTo>
                  <a:pt x="1394322" y="865256"/>
                </a:lnTo>
                <a:lnTo>
                  <a:pt x="1385141" y="922145"/>
                </a:lnTo>
                <a:lnTo>
                  <a:pt x="1371600" y="979170"/>
                </a:lnTo>
                <a:lnTo>
                  <a:pt x="1359408" y="1018794"/>
                </a:lnTo>
                <a:lnTo>
                  <a:pt x="1345692" y="1057656"/>
                </a:lnTo>
                <a:lnTo>
                  <a:pt x="1312121" y="1130234"/>
                </a:lnTo>
                <a:lnTo>
                  <a:pt x="1272855" y="1198000"/>
                </a:lnTo>
                <a:lnTo>
                  <a:pt x="1228306" y="1260873"/>
                </a:lnTo>
                <a:lnTo>
                  <a:pt x="1178885" y="1318772"/>
                </a:lnTo>
                <a:lnTo>
                  <a:pt x="1125007" y="1371615"/>
                </a:lnTo>
                <a:lnTo>
                  <a:pt x="1067084" y="1419322"/>
                </a:lnTo>
                <a:lnTo>
                  <a:pt x="1005528" y="1461813"/>
                </a:lnTo>
                <a:lnTo>
                  <a:pt x="940752" y="1499006"/>
                </a:lnTo>
                <a:lnTo>
                  <a:pt x="873168" y="1530820"/>
                </a:lnTo>
                <a:lnTo>
                  <a:pt x="803190" y="1557175"/>
                </a:lnTo>
                <a:lnTo>
                  <a:pt x="731230" y="1577990"/>
                </a:lnTo>
                <a:lnTo>
                  <a:pt x="657701" y="1593183"/>
                </a:lnTo>
                <a:lnTo>
                  <a:pt x="583014" y="1602674"/>
                </a:lnTo>
                <a:lnTo>
                  <a:pt x="507584" y="1606383"/>
                </a:lnTo>
                <a:lnTo>
                  <a:pt x="431822" y="1604227"/>
                </a:lnTo>
                <a:lnTo>
                  <a:pt x="356141" y="1596127"/>
                </a:lnTo>
                <a:lnTo>
                  <a:pt x="280954" y="1582002"/>
                </a:lnTo>
                <a:lnTo>
                  <a:pt x="206674" y="1561770"/>
                </a:lnTo>
                <a:lnTo>
                  <a:pt x="133713" y="1535351"/>
                </a:lnTo>
                <a:lnTo>
                  <a:pt x="62484" y="1502664"/>
                </a:lnTo>
                <a:lnTo>
                  <a:pt x="6096" y="1471422"/>
                </a:lnTo>
                <a:lnTo>
                  <a:pt x="0" y="1482852"/>
                </a:lnTo>
                <a:lnTo>
                  <a:pt x="56388" y="1514094"/>
                </a:lnTo>
                <a:lnTo>
                  <a:pt x="128256" y="1547217"/>
                </a:lnTo>
                <a:lnTo>
                  <a:pt x="202002" y="1573971"/>
                </a:lnTo>
                <a:lnTo>
                  <a:pt x="277192" y="1594440"/>
                </a:lnTo>
                <a:lnTo>
                  <a:pt x="353394" y="1608708"/>
                </a:lnTo>
                <a:lnTo>
                  <a:pt x="430175" y="1616859"/>
                </a:lnTo>
                <a:lnTo>
                  <a:pt x="507102" y="1618977"/>
                </a:lnTo>
                <a:lnTo>
                  <a:pt x="583743" y="1615146"/>
                </a:lnTo>
                <a:lnTo>
                  <a:pt x="659665" y="1605451"/>
                </a:lnTo>
                <a:lnTo>
                  <a:pt x="734434" y="1589974"/>
                </a:lnTo>
                <a:lnTo>
                  <a:pt x="807619" y="1568800"/>
                </a:lnTo>
                <a:lnTo>
                  <a:pt x="878787" y="1542014"/>
                </a:lnTo>
                <a:lnTo>
                  <a:pt x="947505" y="1509699"/>
                </a:lnTo>
                <a:lnTo>
                  <a:pt x="1013340" y="1471939"/>
                </a:lnTo>
                <a:lnTo>
                  <a:pt x="1075860" y="1428819"/>
                </a:lnTo>
                <a:lnTo>
                  <a:pt x="1134631" y="1380421"/>
                </a:lnTo>
                <a:lnTo>
                  <a:pt x="1189222" y="1326832"/>
                </a:lnTo>
                <a:lnTo>
                  <a:pt x="1239199" y="1268133"/>
                </a:lnTo>
                <a:lnTo>
                  <a:pt x="1284130" y="1204411"/>
                </a:lnTo>
                <a:lnTo>
                  <a:pt x="1323581" y="1135747"/>
                </a:lnTo>
                <a:lnTo>
                  <a:pt x="1357122" y="1062228"/>
                </a:lnTo>
                <a:lnTo>
                  <a:pt x="1371600" y="1022604"/>
                </a:lnTo>
                <a:lnTo>
                  <a:pt x="1383792" y="982218"/>
                </a:lnTo>
                <a:lnTo>
                  <a:pt x="1397517" y="924241"/>
                </a:lnTo>
                <a:lnTo>
                  <a:pt x="1406831" y="866434"/>
                </a:lnTo>
                <a:lnTo>
                  <a:pt x="1411841" y="808950"/>
                </a:lnTo>
                <a:lnTo>
                  <a:pt x="1412655" y="751940"/>
                </a:lnTo>
                <a:lnTo>
                  <a:pt x="1409382" y="695555"/>
                </a:lnTo>
                <a:lnTo>
                  <a:pt x="1402129" y="639949"/>
                </a:lnTo>
                <a:lnTo>
                  <a:pt x="1391006" y="585272"/>
                </a:lnTo>
                <a:lnTo>
                  <a:pt x="1376119" y="531677"/>
                </a:lnTo>
                <a:lnTo>
                  <a:pt x="1357578" y="479315"/>
                </a:lnTo>
                <a:lnTo>
                  <a:pt x="1335490" y="428339"/>
                </a:lnTo>
                <a:lnTo>
                  <a:pt x="1309964" y="378900"/>
                </a:lnTo>
                <a:lnTo>
                  <a:pt x="1281108" y="331150"/>
                </a:lnTo>
                <a:lnTo>
                  <a:pt x="1249030" y="285241"/>
                </a:lnTo>
                <a:lnTo>
                  <a:pt x="1213838" y="241326"/>
                </a:lnTo>
                <a:lnTo>
                  <a:pt x="1175640" y="199555"/>
                </a:lnTo>
                <a:lnTo>
                  <a:pt x="1134546" y="160082"/>
                </a:lnTo>
                <a:lnTo>
                  <a:pt x="1090661" y="123057"/>
                </a:lnTo>
                <a:lnTo>
                  <a:pt x="1044096" y="88632"/>
                </a:lnTo>
                <a:lnTo>
                  <a:pt x="994958" y="56961"/>
                </a:lnTo>
                <a:lnTo>
                  <a:pt x="943356" y="28194"/>
                </a:lnTo>
                <a:lnTo>
                  <a:pt x="913638" y="13716"/>
                </a:lnTo>
                <a:lnTo>
                  <a:pt x="8839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8414" y="835952"/>
            <a:ext cx="6467713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Fungsi – Pengolahan data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9832" y="1934904"/>
            <a:ext cx="1624774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lang="en-US" sz="2800" dirty="0">
                <a:latin typeface="Tahoma"/>
                <a:cs typeface="Tahoma"/>
              </a:rPr>
              <a:t>*</a:t>
            </a:r>
            <a:r>
              <a:rPr sz="2800" dirty="0" err="1">
                <a:latin typeface="Tahoma"/>
                <a:cs typeface="Tahoma"/>
              </a:rPr>
              <a:t>Contoh</a:t>
            </a:r>
            <a:r>
              <a:rPr sz="2800" dirty="0">
                <a:latin typeface="Tahoma"/>
                <a:cs typeface="Tahoma"/>
              </a:rPr>
              <a:t>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28527" y="1934904"/>
            <a:ext cx="1452872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updating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15320" y="1934904"/>
            <a:ext cx="837885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bank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7127" y="1934904"/>
            <a:ext cx="1652079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statement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112F417-0C46-4913-8C4D-2B3BDC44D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979" y="2400300"/>
            <a:ext cx="8782050" cy="43148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67817" y="67817"/>
            <a:ext cx="9930383" cy="6802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5300" y="1562099"/>
            <a:ext cx="8833104" cy="76200"/>
          </a:xfrm>
          <a:custGeom>
            <a:avLst/>
            <a:gdLst/>
            <a:ahLst/>
            <a:cxnLst/>
            <a:rect l="l" t="t" r="r" b="b"/>
            <a:pathLst>
              <a:path w="8833104" h="76200">
                <a:moveTo>
                  <a:pt x="0" y="0"/>
                </a:moveTo>
                <a:lnTo>
                  <a:pt x="0" y="76200"/>
                </a:lnTo>
                <a:lnTo>
                  <a:pt x="8833104" y="76200"/>
                </a:lnTo>
                <a:lnTo>
                  <a:pt x="8833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75104" y="35753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29" y="2928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29" y="2928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6"/>
                </a:lnTo>
                <a:lnTo>
                  <a:pt x="24574" y="502022"/>
                </a:lnTo>
                <a:lnTo>
                  <a:pt x="36362" y="455201"/>
                </a:lnTo>
                <a:lnTo>
                  <a:pt x="51879" y="410121"/>
                </a:lnTo>
                <a:lnTo>
                  <a:pt x="70931" y="366889"/>
                </a:lnTo>
                <a:lnTo>
                  <a:pt x="93326" y="325611"/>
                </a:lnTo>
                <a:lnTo>
                  <a:pt x="118871" y="286395"/>
                </a:lnTo>
                <a:lnTo>
                  <a:pt x="147375" y="249348"/>
                </a:lnTo>
                <a:lnTo>
                  <a:pt x="178643" y="214577"/>
                </a:lnTo>
                <a:lnTo>
                  <a:pt x="212483" y="182189"/>
                </a:lnTo>
                <a:lnTo>
                  <a:pt x="248703" y="152291"/>
                </a:lnTo>
                <a:lnTo>
                  <a:pt x="287111" y="124991"/>
                </a:lnTo>
                <a:lnTo>
                  <a:pt x="327512" y="100396"/>
                </a:lnTo>
                <a:lnTo>
                  <a:pt x="369716" y="78612"/>
                </a:lnTo>
                <a:lnTo>
                  <a:pt x="413529" y="59747"/>
                </a:lnTo>
                <a:lnTo>
                  <a:pt x="458758" y="43908"/>
                </a:lnTo>
                <a:lnTo>
                  <a:pt x="505211" y="31202"/>
                </a:lnTo>
                <a:lnTo>
                  <a:pt x="552695" y="21736"/>
                </a:lnTo>
                <a:lnTo>
                  <a:pt x="601017" y="15618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5"/>
                </a:lnTo>
                <a:lnTo>
                  <a:pt x="1293445" y="405348"/>
                </a:lnTo>
                <a:lnTo>
                  <a:pt x="1274031" y="361268"/>
                </a:lnTo>
                <a:lnTo>
                  <a:pt x="1251239" y="319199"/>
                </a:lnTo>
                <a:lnTo>
                  <a:pt x="1225259" y="279246"/>
                </a:lnTo>
                <a:lnTo>
                  <a:pt x="1196283" y="241514"/>
                </a:lnTo>
                <a:lnTo>
                  <a:pt x="1164500" y="206108"/>
                </a:lnTo>
                <a:lnTo>
                  <a:pt x="1130103" y="173131"/>
                </a:lnTo>
                <a:lnTo>
                  <a:pt x="1093281" y="142688"/>
                </a:lnTo>
                <a:lnTo>
                  <a:pt x="1054225" y="114884"/>
                </a:lnTo>
                <a:lnTo>
                  <a:pt x="1013127" y="89824"/>
                </a:lnTo>
                <a:lnTo>
                  <a:pt x="970177" y="67611"/>
                </a:lnTo>
                <a:lnTo>
                  <a:pt x="925566" y="48351"/>
                </a:lnTo>
                <a:lnTo>
                  <a:pt x="879485" y="32149"/>
                </a:lnTo>
                <a:lnTo>
                  <a:pt x="832125" y="19107"/>
                </a:lnTo>
                <a:lnTo>
                  <a:pt x="783676" y="9333"/>
                </a:lnTo>
                <a:lnTo>
                  <a:pt x="734329" y="2928"/>
                </a:lnTo>
                <a:lnTo>
                  <a:pt x="672084" y="2286"/>
                </a:lnTo>
                <a:lnTo>
                  <a:pt x="670560" y="762"/>
                </a:lnTo>
                <a:lnTo>
                  <a:pt x="734329" y="2928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41" y="668418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44"/>
                </a:moveTo>
                <a:lnTo>
                  <a:pt x="834374" y="1212428"/>
                </a:lnTo>
                <a:lnTo>
                  <a:pt x="882454" y="1199079"/>
                </a:lnTo>
                <a:lnTo>
                  <a:pt x="929217" y="1182416"/>
                </a:lnTo>
                <a:lnTo>
                  <a:pt x="974458" y="1162559"/>
                </a:lnTo>
                <a:lnTo>
                  <a:pt x="1017972" y="1139628"/>
                </a:lnTo>
                <a:lnTo>
                  <a:pt x="1059556" y="1113743"/>
                </a:lnTo>
                <a:lnTo>
                  <a:pt x="1099005" y="1085025"/>
                </a:lnTo>
                <a:lnTo>
                  <a:pt x="1136113" y="1053593"/>
                </a:lnTo>
                <a:lnTo>
                  <a:pt x="1170677" y="1019568"/>
                </a:lnTo>
                <a:lnTo>
                  <a:pt x="1202492" y="983070"/>
                </a:lnTo>
                <a:lnTo>
                  <a:pt x="1231353" y="944218"/>
                </a:lnTo>
                <a:lnTo>
                  <a:pt x="1257056" y="903134"/>
                </a:lnTo>
                <a:lnTo>
                  <a:pt x="1279396" y="859936"/>
                </a:lnTo>
                <a:lnTo>
                  <a:pt x="1298170" y="814746"/>
                </a:lnTo>
                <a:lnTo>
                  <a:pt x="1313171" y="767683"/>
                </a:lnTo>
                <a:lnTo>
                  <a:pt x="1324196" y="718867"/>
                </a:lnTo>
                <a:lnTo>
                  <a:pt x="1331041" y="668418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705"/>
                </a:lnTo>
                <a:lnTo>
                  <a:pt x="785181" y="1222344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0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5" y="780372"/>
                </a:lnTo>
                <a:lnTo>
                  <a:pt x="40065" y="826446"/>
                </a:lnTo>
                <a:lnTo>
                  <a:pt x="59487" y="870605"/>
                </a:lnTo>
                <a:lnTo>
                  <a:pt x="82290" y="912743"/>
                </a:lnTo>
                <a:lnTo>
                  <a:pt x="108284" y="952757"/>
                </a:lnTo>
                <a:lnTo>
                  <a:pt x="137280" y="990542"/>
                </a:lnTo>
                <a:lnTo>
                  <a:pt x="169085" y="1025993"/>
                </a:lnTo>
                <a:lnTo>
                  <a:pt x="203511" y="1059008"/>
                </a:lnTo>
                <a:lnTo>
                  <a:pt x="240366" y="1089481"/>
                </a:lnTo>
                <a:lnTo>
                  <a:pt x="279460" y="1117308"/>
                </a:lnTo>
                <a:lnTo>
                  <a:pt x="320604" y="1142385"/>
                </a:lnTo>
                <a:lnTo>
                  <a:pt x="363605" y="1164607"/>
                </a:lnTo>
                <a:lnTo>
                  <a:pt x="408276" y="1183870"/>
                </a:lnTo>
                <a:lnTo>
                  <a:pt x="454423" y="1200070"/>
                </a:lnTo>
                <a:lnTo>
                  <a:pt x="501859" y="1213103"/>
                </a:lnTo>
                <a:lnTo>
                  <a:pt x="550391" y="1222864"/>
                </a:lnTo>
                <a:lnTo>
                  <a:pt x="599830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705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2" y="1216444"/>
                </a:lnTo>
                <a:lnTo>
                  <a:pt x="552671" y="1210262"/>
                </a:lnTo>
                <a:lnTo>
                  <a:pt x="505185" y="1200759"/>
                </a:lnTo>
                <a:lnTo>
                  <a:pt x="458734" y="1188037"/>
                </a:lnTo>
                <a:lnTo>
                  <a:pt x="413512" y="1172201"/>
                </a:lnTo>
                <a:lnTo>
                  <a:pt x="369710" y="1153355"/>
                </a:lnTo>
                <a:lnTo>
                  <a:pt x="327520" y="1131603"/>
                </a:lnTo>
                <a:lnTo>
                  <a:pt x="287133" y="1107048"/>
                </a:lnTo>
                <a:lnTo>
                  <a:pt x="248741" y="1079796"/>
                </a:lnTo>
                <a:lnTo>
                  <a:pt x="212536" y="1049950"/>
                </a:lnTo>
                <a:lnTo>
                  <a:pt x="178709" y="1017613"/>
                </a:lnTo>
                <a:lnTo>
                  <a:pt x="147453" y="982891"/>
                </a:lnTo>
                <a:lnTo>
                  <a:pt x="118959" y="945887"/>
                </a:lnTo>
                <a:lnTo>
                  <a:pt x="93420" y="906704"/>
                </a:lnTo>
                <a:lnTo>
                  <a:pt x="71026" y="865448"/>
                </a:lnTo>
                <a:lnTo>
                  <a:pt x="51969" y="822222"/>
                </a:lnTo>
                <a:lnTo>
                  <a:pt x="36442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2950" y="38481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200" y="44958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1321308" h="76200">
                <a:moveTo>
                  <a:pt x="64007" y="32003"/>
                </a:moveTo>
                <a:lnTo>
                  <a:pt x="64007" y="44957"/>
                </a:lnTo>
                <a:lnTo>
                  <a:pt x="1321308" y="44957"/>
                </a:lnTo>
                <a:lnTo>
                  <a:pt x="1321308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2950" y="4457700"/>
            <a:ext cx="1321308" cy="76200"/>
          </a:xfrm>
          <a:custGeom>
            <a:avLst/>
            <a:gdLst/>
            <a:ahLst/>
            <a:cxnLst/>
            <a:rect l="l" t="t" r="r" b="b"/>
            <a:pathLst>
              <a:path w="1321308" h="76200">
                <a:moveTo>
                  <a:pt x="0" y="32004"/>
                </a:moveTo>
                <a:lnTo>
                  <a:pt x="0" y="44958"/>
                </a:lnTo>
                <a:lnTo>
                  <a:pt x="1257300" y="44958"/>
                </a:lnTo>
                <a:lnTo>
                  <a:pt x="1245108" y="76200"/>
                </a:lnTo>
                <a:lnTo>
                  <a:pt x="1321308" y="38100"/>
                </a:lnTo>
                <a:lnTo>
                  <a:pt x="1257300" y="32004"/>
                </a:lnTo>
                <a:lnTo>
                  <a:pt x="0" y="32004"/>
                </a:lnTo>
                <a:close/>
              </a:path>
              <a:path w="1321308" h="76200">
                <a:moveTo>
                  <a:pt x="1257300" y="32004"/>
                </a:moveTo>
                <a:lnTo>
                  <a:pt x="1321308" y="38100"/>
                </a:lnTo>
                <a:lnTo>
                  <a:pt x="1245108" y="0"/>
                </a:lnTo>
                <a:lnTo>
                  <a:pt x="1245107" y="32003"/>
                </a:lnTo>
                <a:lnTo>
                  <a:pt x="1257300" y="32004"/>
                </a:lnTo>
                <a:close/>
              </a:path>
              <a:path w="1321308" h="76200">
                <a:moveTo>
                  <a:pt x="1245108" y="76200"/>
                </a:moveTo>
                <a:lnTo>
                  <a:pt x="1257300" y="44958"/>
                </a:lnTo>
                <a:lnTo>
                  <a:pt x="1245108" y="44958"/>
                </a:lnTo>
                <a:lnTo>
                  <a:pt x="1245108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19450" y="44577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0" y="32004"/>
                </a:moveTo>
                <a:lnTo>
                  <a:pt x="0" y="44958"/>
                </a:lnTo>
                <a:lnTo>
                  <a:pt x="2083307" y="44958"/>
                </a:lnTo>
                <a:lnTo>
                  <a:pt x="2070353" y="76200"/>
                </a:lnTo>
                <a:lnTo>
                  <a:pt x="2146554" y="38100"/>
                </a:lnTo>
                <a:lnTo>
                  <a:pt x="2083307" y="32004"/>
                </a:lnTo>
                <a:lnTo>
                  <a:pt x="0" y="32004"/>
                </a:lnTo>
                <a:close/>
              </a:path>
              <a:path w="2146554" h="76200">
                <a:moveTo>
                  <a:pt x="2083307" y="32004"/>
                </a:moveTo>
                <a:lnTo>
                  <a:pt x="2146554" y="38100"/>
                </a:lnTo>
                <a:lnTo>
                  <a:pt x="2070353" y="0"/>
                </a:lnTo>
                <a:lnTo>
                  <a:pt x="2070353" y="32003"/>
                </a:lnTo>
                <a:lnTo>
                  <a:pt x="2083307" y="32004"/>
                </a:lnTo>
                <a:close/>
              </a:path>
              <a:path w="2146554" h="76200">
                <a:moveTo>
                  <a:pt x="2070353" y="76200"/>
                </a:moveTo>
                <a:lnTo>
                  <a:pt x="2083307" y="44958"/>
                </a:lnTo>
                <a:lnTo>
                  <a:pt x="2070353" y="44957"/>
                </a:lnTo>
                <a:lnTo>
                  <a:pt x="2070353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19450" y="3848100"/>
            <a:ext cx="2146554" cy="76200"/>
          </a:xfrm>
          <a:custGeom>
            <a:avLst/>
            <a:gdLst/>
            <a:ahLst/>
            <a:cxnLst/>
            <a:rect l="l" t="t" r="r" b="b"/>
            <a:pathLst>
              <a:path w="2146554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199" y="44957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2146554" h="76200">
                <a:moveTo>
                  <a:pt x="64007" y="32003"/>
                </a:moveTo>
                <a:lnTo>
                  <a:pt x="64007" y="44957"/>
                </a:lnTo>
                <a:lnTo>
                  <a:pt x="2146554" y="44957"/>
                </a:lnTo>
                <a:lnTo>
                  <a:pt x="2146554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353555" y="2971800"/>
            <a:ext cx="1323594" cy="768096"/>
          </a:xfrm>
          <a:custGeom>
            <a:avLst/>
            <a:gdLst/>
            <a:ahLst/>
            <a:cxnLst/>
            <a:rect l="l" t="t" r="r" b="b"/>
            <a:pathLst>
              <a:path w="1323593" h="768096">
                <a:moveTo>
                  <a:pt x="1265682" y="26669"/>
                </a:moveTo>
                <a:lnTo>
                  <a:pt x="1323594" y="0"/>
                </a:lnTo>
                <a:lnTo>
                  <a:pt x="1239012" y="5333"/>
                </a:lnTo>
                <a:lnTo>
                  <a:pt x="1254860" y="32911"/>
                </a:lnTo>
                <a:lnTo>
                  <a:pt x="1265682" y="26669"/>
                </a:lnTo>
                <a:close/>
              </a:path>
              <a:path w="1323593" h="768096">
                <a:moveTo>
                  <a:pt x="1271778" y="37337"/>
                </a:moveTo>
                <a:lnTo>
                  <a:pt x="1254860" y="32911"/>
                </a:lnTo>
                <a:lnTo>
                  <a:pt x="0" y="756665"/>
                </a:lnTo>
                <a:lnTo>
                  <a:pt x="6096" y="768095"/>
                </a:lnTo>
                <a:lnTo>
                  <a:pt x="1260986" y="43568"/>
                </a:lnTo>
                <a:lnTo>
                  <a:pt x="1277112" y="71627"/>
                </a:lnTo>
                <a:lnTo>
                  <a:pt x="1323594" y="0"/>
                </a:lnTo>
                <a:lnTo>
                  <a:pt x="1265682" y="26669"/>
                </a:lnTo>
                <a:lnTo>
                  <a:pt x="1254860" y="32911"/>
                </a:lnTo>
                <a:lnTo>
                  <a:pt x="1271778" y="373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04253" y="3423665"/>
            <a:ext cx="1159002" cy="691134"/>
          </a:xfrm>
          <a:custGeom>
            <a:avLst/>
            <a:gdLst/>
            <a:ahLst/>
            <a:cxnLst/>
            <a:rect l="l" t="t" r="r" b="b"/>
            <a:pathLst>
              <a:path w="1159002" h="691134">
                <a:moveTo>
                  <a:pt x="51815" y="653795"/>
                </a:moveTo>
                <a:lnTo>
                  <a:pt x="62910" y="647208"/>
                </a:lnTo>
                <a:lnTo>
                  <a:pt x="46481" y="619505"/>
                </a:lnTo>
                <a:lnTo>
                  <a:pt x="0" y="691133"/>
                </a:lnTo>
                <a:lnTo>
                  <a:pt x="51815" y="653795"/>
                </a:lnTo>
                <a:close/>
              </a:path>
              <a:path w="1159002" h="691134">
                <a:moveTo>
                  <a:pt x="85343" y="685037"/>
                </a:moveTo>
                <a:lnTo>
                  <a:pt x="69180" y="657781"/>
                </a:lnTo>
                <a:lnTo>
                  <a:pt x="57911" y="664463"/>
                </a:lnTo>
                <a:lnTo>
                  <a:pt x="85343" y="685037"/>
                </a:lnTo>
                <a:close/>
              </a:path>
              <a:path w="1159002" h="691134">
                <a:moveTo>
                  <a:pt x="1159002" y="11429"/>
                </a:moveTo>
                <a:lnTo>
                  <a:pt x="1152905" y="0"/>
                </a:lnTo>
                <a:lnTo>
                  <a:pt x="62910" y="647208"/>
                </a:lnTo>
                <a:lnTo>
                  <a:pt x="51815" y="653795"/>
                </a:lnTo>
                <a:lnTo>
                  <a:pt x="0" y="691133"/>
                </a:lnTo>
                <a:lnTo>
                  <a:pt x="85343" y="685037"/>
                </a:lnTo>
                <a:lnTo>
                  <a:pt x="57911" y="664463"/>
                </a:lnTo>
                <a:lnTo>
                  <a:pt x="69180" y="657781"/>
                </a:lnTo>
                <a:lnTo>
                  <a:pt x="1159002" y="114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18909" y="4414266"/>
            <a:ext cx="1323594" cy="691133"/>
          </a:xfrm>
          <a:custGeom>
            <a:avLst/>
            <a:gdLst/>
            <a:ahLst/>
            <a:cxnLst/>
            <a:rect l="l" t="t" r="r" b="b"/>
            <a:pathLst>
              <a:path w="1323594" h="691134">
                <a:moveTo>
                  <a:pt x="6096" y="0"/>
                </a:moveTo>
                <a:lnTo>
                  <a:pt x="0" y="11430"/>
                </a:lnTo>
                <a:lnTo>
                  <a:pt x="1253045" y="661744"/>
                </a:lnTo>
                <a:lnTo>
                  <a:pt x="1264158" y="667511"/>
                </a:lnTo>
                <a:lnTo>
                  <a:pt x="1238250" y="690371"/>
                </a:lnTo>
                <a:lnTo>
                  <a:pt x="1323594" y="691133"/>
                </a:lnTo>
                <a:lnTo>
                  <a:pt x="1270254" y="656843"/>
                </a:lnTo>
                <a:lnTo>
                  <a:pt x="1258685" y="650833"/>
                </a:lnTo>
                <a:lnTo>
                  <a:pt x="6096" y="0"/>
                </a:lnTo>
                <a:close/>
              </a:path>
              <a:path w="1323594" h="691134">
                <a:moveTo>
                  <a:pt x="1270254" y="656843"/>
                </a:moveTo>
                <a:lnTo>
                  <a:pt x="1323594" y="691133"/>
                </a:lnTo>
                <a:lnTo>
                  <a:pt x="1273302" y="622554"/>
                </a:lnTo>
                <a:lnTo>
                  <a:pt x="1258685" y="650833"/>
                </a:lnTo>
                <a:lnTo>
                  <a:pt x="1270254" y="656843"/>
                </a:lnTo>
                <a:close/>
              </a:path>
              <a:path w="1323594" h="691134">
                <a:moveTo>
                  <a:pt x="1238250" y="690371"/>
                </a:moveTo>
                <a:lnTo>
                  <a:pt x="1264158" y="667511"/>
                </a:lnTo>
                <a:lnTo>
                  <a:pt x="1253045" y="661744"/>
                </a:lnTo>
                <a:lnTo>
                  <a:pt x="1238250" y="6903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91249" y="4724399"/>
            <a:ext cx="1489710" cy="844295"/>
          </a:xfrm>
          <a:custGeom>
            <a:avLst/>
            <a:gdLst/>
            <a:ahLst/>
            <a:cxnLst/>
            <a:rect l="l" t="t" r="r" b="b"/>
            <a:pathLst>
              <a:path w="1489709" h="844296">
                <a:moveTo>
                  <a:pt x="69795" y="32179"/>
                </a:moveTo>
                <a:lnTo>
                  <a:pt x="85343" y="4571"/>
                </a:lnTo>
                <a:lnTo>
                  <a:pt x="0" y="0"/>
                </a:lnTo>
                <a:lnTo>
                  <a:pt x="48005" y="70865"/>
                </a:lnTo>
                <a:lnTo>
                  <a:pt x="63438" y="43465"/>
                </a:lnTo>
                <a:lnTo>
                  <a:pt x="52577" y="37337"/>
                </a:lnTo>
                <a:lnTo>
                  <a:pt x="58673" y="25907"/>
                </a:lnTo>
                <a:lnTo>
                  <a:pt x="69795" y="32179"/>
                </a:lnTo>
                <a:close/>
              </a:path>
              <a:path w="1489709" h="844296">
                <a:moveTo>
                  <a:pt x="58673" y="25907"/>
                </a:moveTo>
                <a:lnTo>
                  <a:pt x="52577" y="37337"/>
                </a:lnTo>
                <a:lnTo>
                  <a:pt x="63438" y="43465"/>
                </a:lnTo>
                <a:lnTo>
                  <a:pt x="1482852" y="844295"/>
                </a:lnTo>
                <a:lnTo>
                  <a:pt x="1489710" y="832865"/>
                </a:lnTo>
                <a:lnTo>
                  <a:pt x="69795" y="32179"/>
                </a:lnTo>
                <a:lnTo>
                  <a:pt x="58673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6849" y="3575304"/>
            <a:ext cx="798258" cy="1232153"/>
          </a:xfrm>
          <a:custGeom>
            <a:avLst/>
            <a:gdLst/>
            <a:ahLst/>
            <a:cxnLst/>
            <a:rect l="l" t="t" r="r" b="b"/>
            <a:pathLst>
              <a:path w="798258" h="1232153">
                <a:moveTo>
                  <a:pt x="672846" y="1229868"/>
                </a:moveTo>
                <a:lnTo>
                  <a:pt x="666750" y="1232154"/>
                </a:lnTo>
                <a:lnTo>
                  <a:pt x="669798" y="1232154"/>
                </a:lnTo>
                <a:lnTo>
                  <a:pt x="669985" y="1232013"/>
                </a:lnTo>
                <a:lnTo>
                  <a:pt x="684276" y="1231392"/>
                </a:lnTo>
                <a:lnTo>
                  <a:pt x="701040" y="1231392"/>
                </a:lnTo>
                <a:lnTo>
                  <a:pt x="672846" y="1229868"/>
                </a:lnTo>
                <a:close/>
              </a:path>
              <a:path w="798258" h="1232153">
                <a:moveTo>
                  <a:pt x="672084" y="1220724"/>
                </a:moveTo>
                <a:lnTo>
                  <a:pt x="669036" y="1219962"/>
                </a:lnTo>
                <a:lnTo>
                  <a:pt x="664464" y="1231392"/>
                </a:lnTo>
                <a:lnTo>
                  <a:pt x="661416" y="1230630"/>
                </a:lnTo>
                <a:lnTo>
                  <a:pt x="659892" y="1227582"/>
                </a:lnTo>
                <a:lnTo>
                  <a:pt x="664464" y="1231392"/>
                </a:lnTo>
                <a:lnTo>
                  <a:pt x="667512" y="1219200"/>
                </a:lnTo>
                <a:lnTo>
                  <a:pt x="663702" y="1219200"/>
                </a:lnTo>
                <a:lnTo>
                  <a:pt x="661416" y="1221486"/>
                </a:lnTo>
                <a:lnTo>
                  <a:pt x="660654" y="1224534"/>
                </a:lnTo>
                <a:lnTo>
                  <a:pt x="600017" y="1229322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72084" y="1220724"/>
                </a:lnTo>
                <a:close/>
              </a:path>
              <a:path w="798258" h="1232153">
                <a:moveTo>
                  <a:pt x="4514" y="682781"/>
                </a:moveTo>
                <a:lnTo>
                  <a:pt x="12468" y="732292"/>
                </a:lnTo>
                <a:lnTo>
                  <a:pt x="24427" y="780125"/>
                </a:lnTo>
                <a:lnTo>
                  <a:pt x="40193" y="826171"/>
                </a:lnTo>
                <a:lnTo>
                  <a:pt x="59571" y="870323"/>
                </a:lnTo>
                <a:lnTo>
                  <a:pt x="82363" y="912472"/>
                </a:lnTo>
                <a:lnTo>
                  <a:pt x="108375" y="952513"/>
                </a:lnTo>
                <a:lnTo>
                  <a:pt x="137408" y="990337"/>
                </a:lnTo>
                <a:lnTo>
                  <a:pt x="169266" y="1025836"/>
                </a:lnTo>
                <a:lnTo>
                  <a:pt x="203754" y="1058903"/>
                </a:lnTo>
                <a:lnTo>
                  <a:pt x="240673" y="1089431"/>
                </a:lnTo>
                <a:lnTo>
                  <a:pt x="279829" y="1117312"/>
                </a:lnTo>
                <a:lnTo>
                  <a:pt x="321024" y="1142437"/>
                </a:lnTo>
                <a:lnTo>
                  <a:pt x="364062" y="1164701"/>
                </a:lnTo>
                <a:lnTo>
                  <a:pt x="408746" y="1183995"/>
                </a:lnTo>
                <a:lnTo>
                  <a:pt x="454881" y="1200212"/>
                </a:lnTo>
                <a:lnTo>
                  <a:pt x="502268" y="1213243"/>
                </a:lnTo>
                <a:lnTo>
                  <a:pt x="550712" y="1222983"/>
                </a:lnTo>
                <a:lnTo>
                  <a:pt x="600017" y="1229322"/>
                </a:lnTo>
                <a:lnTo>
                  <a:pt x="660654" y="1224534"/>
                </a:lnTo>
                <a:lnTo>
                  <a:pt x="661416" y="1221486"/>
                </a:lnTo>
                <a:lnTo>
                  <a:pt x="663702" y="1219200"/>
                </a:lnTo>
                <a:lnTo>
                  <a:pt x="649986" y="1219200"/>
                </a:lnTo>
                <a:lnTo>
                  <a:pt x="600981" y="1216454"/>
                </a:lnTo>
                <a:lnTo>
                  <a:pt x="552649" y="1210279"/>
                </a:lnTo>
                <a:lnTo>
                  <a:pt x="505178" y="1200780"/>
                </a:lnTo>
                <a:lnTo>
                  <a:pt x="458759" y="1188060"/>
                </a:lnTo>
                <a:lnTo>
                  <a:pt x="413579" y="1172224"/>
                </a:lnTo>
                <a:lnTo>
                  <a:pt x="369826" y="1153376"/>
                </a:lnTo>
                <a:lnTo>
                  <a:pt x="327691" y="1131621"/>
                </a:lnTo>
                <a:lnTo>
                  <a:pt x="287361" y="1107063"/>
                </a:lnTo>
                <a:lnTo>
                  <a:pt x="249026" y="1079806"/>
                </a:lnTo>
                <a:lnTo>
                  <a:pt x="212874" y="1049955"/>
                </a:lnTo>
                <a:lnTo>
                  <a:pt x="179093" y="1017613"/>
                </a:lnTo>
                <a:lnTo>
                  <a:pt x="147874" y="982886"/>
                </a:lnTo>
                <a:lnTo>
                  <a:pt x="119404" y="945877"/>
                </a:lnTo>
                <a:lnTo>
                  <a:pt x="93872" y="906691"/>
                </a:lnTo>
                <a:lnTo>
                  <a:pt x="71467" y="865432"/>
                </a:lnTo>
                <a:lnTo>
                  <a:pt x="52378" y="822205"/>
                </a:lnTo>
                <a:lnTo>
                  <a:pt x="36793" y="777113"/>
                </a:lnTo>
                <a:lnTo>
                  <a:pt x="24901" y="730262"/>
                </a:lnTo>
                <a:lnTo>
                  <a:pt x="16892" y="681755"/>
                </a:lnTo>
                <a:lnTo>
                  <a:pt x="12954" y="631698"/>
                </a:lnTo>
                <a:lnTo>
                  <a:pt x="7620" y="622554"/>
                </a:lnTo>
                <a:lnTo>
                  <a:pt x="10668" y="621792"/>
                </a:lnTo>
                <a:lnTo>
                  <a:pt x="12954" y="619506"/>
                </a:lnTo>
                <a:lnTo>
                  <a:pt x="762" y="617220"/>
                </a:lnTo>
                <a:lnTo>
                  <a:pt x="762" y="615696"/>
                </a:lnTo>
                <a:lnTo>
                  <a:pt x="762" y="631698"/>
                </a:lnTo>
                <a:lnTo>
                  <a:pt x="762" y="617982"/>
                </a:lnTo>
                <a:lnTo>
                  <a:pt x="1524" y="621030"/>
                </a:lnTo>
                <a:lnTo>
                  <a:pt x="4572" y="622554"/>
                </a:lnTo>
                <a:lnTo>
                  <a:pt x="762" y="631698"/>
                </a:lnTo>
                <a:lnTo>
                  <a:pt x="4514" y="682781"/>
                </a:lnTo>
                <a:close/>
              </a:path>
              <a:path w="798258" h="1232153">
                <a:moveTo>
                  <a:pt x="12954" y="631698"/>
                </a:moveTo>
                <a:lnTo>
                  <a:pt x="12954" y="619506"/>
                </a:lnTo>
                <a:lnTo>
                  <a:pt x="10668" y="621792"/>
                </a:lnTo>
                <a:lnTo>
                  <a:pt x="7620" y="622554"/>
                </a:lnTo>
                <a:lnTo>
                  <a:pt x="12954" y="631698"/>
                </a:lnTo>
                <a:close/>
              </a:path>
              <a:path w="798258" h="1232153">
                <a:moveTo>
                  <a:pt x="1524" y="621030"/>
                </a:moveTo>
                <a:lnTo>
                  <a:pt x="762" y="617982"/>
                </a:lnTo>
                <a:lnTo>
                  <a:pt x="762" y="631698"/>
                </a:lnTo>
                <a:lnTo>
                  <a:pt x="4572" y="622554"/>
                </a:lnTo>
                <a:lnTo>
                  <a:pt x="1524" y="621030"/>
                </a:lnTo>
                <a:close/>
              </a:path>
              <a:path w="798258" h="1232153">
                <a:moveTo>
                  <a:pt x="664464" y="1231392"/>
                </a:moveTo>
                <a:lnTo>
                  <a:pt x="659892" y="1227582"/>
                </a:lnTo>
                <a:lnTo>
                  <a:pt x="661416" y="1230630"/>
                </a:lnTo>
                <a:lnTo>
                  <a:pt x="664464" y="1231392"/>
                </a:lnTo>
                <a:close/>
              </a:path>
              <a:path w="798258" h="1232153">
                <a:moveTo>
                  <a:pt x="750883" y="1227410"/>
                </a:moveTo>
                <a:lnTo>
                  <a:pt x="673608" y="1223772"/>
                </a:lnTo>
                <a:lnTo>
                  <a:pt x="673608" y="1226820"/>
                </a:lnTo>
                <a:lnTo>
                  <a:pt x="750883" y="1227410"/>
                </a:lnTo>
                <a:close/>
              </a:path>
              <a:path w="798258" h="1232153">
                <a:moveTo>
                  <a:pt x="599996" y="2757"/>
                </a:moveTo>
                <a:lnTo>
                  <a:pt x="671322" y="1524"/>
                </a:lnTo>
                <a:lnTo>
                  <a:pt x="669798" y="762"/>
                </a:lnTo>
                <a:lnTo>
                  <a:pt x="671322" y="1524"/>
                </a:lnTo>
                <a:lnTo>
                  <a:pt x="599996" y="2757"/>
                </a:lnTo>
                <a:lnTo>
                  <a:pt x="550674" y="9042"/>
                </a:lnTo>
                <a:lnTo>
                  <a:pt x="502216" y="18743"/>
                </a:lnTo>
                <a:lnTo>
                  <a:pt x="662940" y="11430"/>
                </a:lnTo>
                <a:lnTo>
                  <a:pt x="798258" y="11825"/>
                </a:lnTo>
                <a:lnTo>
                  <a:pt x="750003" y="4606"/>
                </a:lnTo>
                <a:lnTo>
                  <a:pt x="701040" y="762"/>
                </a:lnTo>
                <a:lnTo>
                  <a:pt x="684276" y="0"/>
                </a:lnTo>
                <a:lnTo>
                  <a:pt x="667512" y="0"/>
                </a:lnTo>
                <a:lnTo>
                  <a:pt x="668782" y="507"/>
                </a:lnTo>
                <a:lnTo>
                  <a:pt x="666750" y="0"/>
                </a:lnTo>
                <a:lnTo>
                  <a:pt x="649986" y="0"/>
                </a:lnTo>
                <a:lnTo>
                  <a:pt x="599996" y="2757"/>
                </a:lnTo>
                <a:close/>
              </a:path>
              <a:path w="798258" h="1232153">
                <a:moveTo>
                  <a:pt x="552473" y="21859"/>
                </a:moveTo>
                <a:lnTo>
                  <a:pt x="600880" y="15694"/>
                </a:lnTo>
                <a:lnTo>
                  <a:pt x="649986" y="12954"/>
                </a:lnTo>
                <a:lnTo>
                  <a:pt x="684276" y="12954"/>
                </a:lnTo>
                <a:lnTo>
                  <a:pt x="749929" y="17556"/>
                </a:lnTo>
                <a:lnTo>
                  <a:pt x="798058" y="24819"/>
                </a:lnTo>
                <a:lnTo>
                  <a:pt x="845238" y="35396"/>
                </a:lnTo>
                <a:lnTo>
                  <a:pt x="891283" y="49177"/>
                </a:lnTo>
                <a:lnTo>
                  <a:pt x="936008" y="66052"/>
                </a:lnTo>
                <a:lnTo>
                  <a:pt x="979223" y="85910"/>
                </a:lnTo>
                <a:lnTo>
                  <a:pt x="1020744" y="108643"/>
                </a:lnTo>
                <a:lnTo>
                  <a:pt x="1060383" y="134140"/>
                </a:lnTo>
                <a:lnTo>
                  <a:pt x="1097954" y="162290"/>
                </a:lnTo>
                <a:lnTo>
                  <a:pt x="1133270" y="192986"/>
                </a:lnTo>
                <a:lnTo>
                  <a:pt x="1166143" y="226115"/>
                </a:lnTo>
                <a:lnTo>
                  <a:pt x="1196388" y="261569"/>
                </a:lnTo>
                <a:lnTo>
                  <a:pt x="1223818" y="299238"/>
                </a:lnTo>
                <a:lnTo>
                  <a:pt x="1248245" y="339011"/>
                </a:lnTo>
                <a:lnTo>
                  <a:pt x="1269484" y="380779"/>
                </a:lnTo>
                <a:lnTo>
                  <a:pt x="1287347" y="424432"/>
                </a:lnTo>
                <a:lnTo>
                  <a:pt x="1301647" y="469860"/>
                </a:lnTo>
                <a:lnTo>
                  <a:pt x="1312199" y="516953"/>
                </a:lnTo>
                <a:lnTo>
                  <a:pt x="1318814" y="565602"/>
                </a:lnTo>
                <a:lnTo>
                  <a:pt x="1321308" y="615696"/>
                </a:lnTo>
                <a:lnTo>
                  <a:pt x="1321308" y="631698"/>
                </a:lnTo>
                <a:lnTo>
                  <a:pt x="1317489" y="680859"/>
                </a:lnTo>
                <a:lnTo>
                  <a:pt x="1309732" y="728546"/>
                </a:lnTo>
                <a:lnTo>
                  <a:pt x="1298214" y="774655"/>
                </a:lnTo>
                <a:lnTo>
                  <a:pt x="1283115" y="819086"/>
                </a:lnTo>
                <a:lnTo>
                  <a:pt x="1264612" y="861736"/>
                </a:lnTo>
                <a:lnTo>
                  <a:pt x="1242886" y="902503"/>
                </a:lnTo>
                <a:lnTo>
                  <a:pt x="1218113" y="941284"/>
                </a:lnTo>
                <a:lnTo>
                  <a:pt x="1190475" y="977980"/>
                </a:lnTo>
                <a:lnTo>
                  <a:pt x="1160148" y="1012486"/>
                </a:lnTo>
                <a:lnTo>
                  <a:pt x="1127312" y="1044702"/>
                </a:lnTo>
                <a:lnTo>
                  <a:pt x="1092146" y="1074524"/>
                </a:lnTo>
                <a:lnTo>
                  <a:pt x="1054828" y="1101853"/>
                </a:lnTo>
                <a:lnTo>
                  <a:pt x="1015537" y="1126584"/>
                </a:lnTo>
                <a:lnTo>
                  <a:pt x="974452" y="1148618"/>
                </a:lnTo>
                <a:lnTo>
                  <a:pt x="931752" y="1167850"/>
                </a:lnTo>
                <a:lnTo>
                  <a:pt x="887615" y="1184180"/>
                </a:lnTo>
                <a:lnTo>
                  <a:pt x="842220" y="1197506"/>
                </a:lnTo>
                <a:lnTo>
                  <a:pt x="795747" y="1207726"/>
                </a:lnTo>
                <a:lnTo>
                  <a:pt x="748373" y="1214737"/>
                </a:lnTo>
                <a:lnTo>
                  <a:pt x="700278" y="1218438"/>
                </a:lnTo>
                <a:lnTo>
                  <a:pt x="683514" y="1219200"/>
                </a:lnTo>
                <a:lnTo>
                  <a:pt x="667512" y="1219200"/>
                </a:lnTo>
                <a:lnTo>
                  <a:pt x="664464" y="1231392"/>
                </a:lnTo>
                <a:lnTo>
                  <a:pt x="669036" y="1219962"/>
                </a:lnTo>
                <a:lnTo>
                  <a:pt x="672084" y="1220724"/>
                </a:lnTo>
                <a:lnTo>
                  <a:pt x="666750" y="1232154"/>
                </a:lnTo>
                <a:lnTo>
                  <a:pt x="672846" y="1229868"/>
                </a:lnTo>
                <a:lnTo>
                  <a:pt x="701040" y="1231392"/>
                </a:lnTo>
                <a:lnTo>
                  <a:pt x="750883" y="1227410"/>
                </a:lnTo>
                <a:lnTo>
                  <a:pt x="673608" y="1226820"/>
                </a:lnTo>
                <a:lnTo>
                  <a:pt x="673608" y="1223772"/>
                </a:lnTo>
                <a:lnTo>
                  <a:pt x="750883" y="1227410"/>
                </a:lnTo>
                <a:lnTo>
                  <a:pt x="799978" y="1219941"/>
                </a:lnTo>
                <a:lnTo>
                  <a:pt x="848129" y="1209096"/>
                </a:lnTo>
                <a:lnTo>
                  <a:pt x="895141" y="1194987"/>
                </a:lnTo>
                <a:lnTo>
                  <a:pt x="940820" y="1177726"/>
                </a:lnTo>
                <a:lnTo>
                  <a:pt x="984971" y="1157424"/>
                </a:lnTo>
                <a:lnTo>
                  <a:pt x="1027399" y="1134192"/>
                </a:lnTo>
                <a:lnTo>
                  <a:pt x="1067908" y="1108143"/>
                </a:lnTo>
                <a:lnTo>
                  <a:pt x="1106305" y="1079389"/>
                </a:lnTo>
                <a:lnTo>
                  <a:pt x="1142395" y="1048040"/>
                </a:lnTo>
                <a:lnTo>
                  <a:pt x="1175981" y="1014209"/>
                </a:lnTo>
                <a:lnTo>
                  <a:pt x="1206871" y="978008"/>
                </a:lnTo>
                <a:lnTo>
                  <a:pt x="1234868" y="939547"/>
                </a:lnTo>
                <a:lnTo>
                  <a:pt x="1259778" y="898940"/>
                </a:lnTo>
                <a:lnTo>
                  <a:pt x="1281407" y="856296"/>
                </a:lnTo>
                <a:lnTo>
                  <a:pt x="1299558" y="811729"/>
                </a:lnTo>
                <a:lnTo>
                  <a:pt x="1314038" y="765350"/>
                </a:lnTo>
                <a:lnTo>
                  <a:pt x="1324651" y="717271"/>
                </a:lnTo>
                <a:lnTo>
                  <a:pt x="1331204" y="667603"/>
                </a:lnTo>
                <a:lnTo>
                  <a:pt x="1333500" y="616458"/>
                </a:lnTo>
                <a:lnTo>
                  <a:pt x="1333500" y="599694"/>
                </a:lnTo>
                <a:lnTo>
                  <a:pt x="1329825" y="549603"/>
                </a:lnTo>
                <a:lnTo>
                  <a:pt x="1322092" y="501005"/>
                </a:lnTo>
                <a:lnTo>
                  <a:pt x="1310487" y="454006"/>
                </a:lnTo>
                <a:lnTo>
                  <a:pt x="1295195" y="408708"/>
                </a:lnTo>
                <a:lnTo>
                  <a:pt x="1276402" y="365218"/>
                </a:lnTo>
                <a:lnTo>
                  <a:pt x="1254296" y="323639"/>
                </a:lnTo>
                <a:lnTo>
                  <a:pt x="1229062" y="284075"/>
                </a:lnTo>
                <a:lnTo>
                  <a:pt x="1200885" y="246633"/>
                </a:lnTo>
                <a:lnTo>
                  <a:pt x="1169953" y="211415"/>
                </a:lnTo>
                <a:lnTo>
                  <a:pt x="1136451" y="178527"/>
                </a:lnTo>
                <a:lnTo>
                  <a:pt x="1100565" y="148072"/>
                </a:lnTo>
                <a:lnTo>
                  <a:pt x="1062482" y="120157"/>
                </a:lnTo>
                <a:lnTo>
                  <a:pt x="1022388" y="94884"/>
                </a:lnTo>
                <a:lnTo>
                  <a:pt x="980468" y="72359"/>
                </a:lnTo>
                <a:lnTo>
                  <a:pt x="936909" y="52686"/>
                </a:lnTo>
                <a:lnTo>
                  <a:pt x="891897" y="35970"/>
                </a:lnTo>
                <a:lnTo>
                  <a:pt x="845618" y="22314"/>
                </a:lnTo>
                <a:lnTo>
                  <a:pt x="798258" y="11825"/>
                </a:lnTo>
                <a:lnTo>
                  <a:pt x="662940" y="11430"/>
                </a:lnTo>
                <a:lnTo>
                  <a:pt x="502216" y="18743"/>
                </a:lnTo>
                <a:lnTo>
                  <a:pt x="454818" y="31752"/>
                </a:lnTo>
                <a:lnTo>
                  <a:pt x="408677" y="47960"/>
                </a:lnTo>
                <a:lnTo>
                  <a:pt x="363988" y="67256"/>
                </a:lnTo>
                <a:lnTo>
                  <a:pt x="320947" y="89531"/>
                </a:lnTo>
                <a:lnTo>
                  <a:pt x="279752" y="114677"/>
                </a:lnTo>
                <a:lnTo>
                  <a:pt x="240598" y="142583"/>
                </a:lnTo>
                <a:lnTo>
                  <a:pt x="203682" y="173140"/>
                </a:lnTo>
                <a:lnTo>
                  <a:pt x="169200" y="206239"/>
                </a:lnTo>
                <a:lnTo>
                  <a:pt x="137347" y="241771"/>
                </a:lnTo>
                <a:lnTo>
                  <a:pt x="108321" y="279625"/>
                </a:lnTo>
                <a:lnTo>
                  <a:pt x="82318" y="319693"/>
                </a:lnTo>
                <a:lnTo>
                  <a:pt x="59533" y="361864"/>
                </a:lnTo>
                <a:lnTo>
                  <a:pt x="40164" y="406031"/>
                </a:lnTo>
                <a:lnTo>
                  <a:pt x="24405" y="452083"/>
                </a:lnTo>
                <a:lnTo>
                  <a:pt x="12455" y="499910"/>
                </a:lnTo>
                <a:lnTo>
                  <a:pt x="4508" y="549404"/>
                </a:lnTo>
                <a:lnTo>
                  <a:pt x="762" y="600456"/>
                </a:lnTo>
                <a:lnTo>
                  <a:pt x="762" y="612076"/>
                </a:lnTo>
                <a:lnTo>
                  <a:pt x="3048" y="610362"/>
                </a:lnTo>
                <a:lnTo>
                  <a:pt x="9144" y="608838"/>
                </a:lnTo>
                <a:lnTo>
                  <a:pt x="12954" y="600456"/>
                </a:lnTo>
                <a:lnTo>
                  <a:pt x="16935" y="550356"/>
                </a:lnTo>
                <a:lnTo>
                  <a:pt x="24967" y="501816"/>
                </a:lnTo>
                <a:lnTo>
                  <a:pt x="36865" y="454939"/>
                </a:lnTo>
                <a:lnTo>
                  <a:pt x="52441" y="409829"/>
                </a:lnTo>
                <a:lnTo>
                  <a:pt x="71510" y="366589"/>
                </a:lnTo>
                <a:lnTo>
                  <a:pt x="93885" y="325323"/>
                </a:lnTo>
                <a:lnTo>
                  <a:pt x="119379" y="286135"/>
                </a:lnTo>
                <a:lnTo>
                  <a:pt x="147808" y="249128"/>
                </a:lnTo>
                <a:lnTo>
                  <a:pt x="178984" y="214407"/>
                </a:lnTo>
                <a:lnTo>
                  <a:pt x="212721" y="182075"/>
                </a:lnTo>
                <a:lnTo>
                  <a:pt x="248834" y="152235"/>
                </a:lnTo>
                <a:lnTo>
                  <a:pt x="287135" y="124991"/>
                </a:lnTo>
                <a:lnTo>
                  <a:pt x="327438" y="100448"/>
                </a:lnTo>
                <a:lnTo>
                  <a:pt x="369558" y="78708"/>
                </a:lnTo>
                <a:lnTo>
                  <a:pt x="413307" y="59875"/>
                </a:lnTo>
                <a:lnTo>
                  <a:pt x="458500" y="44054"/>
                </a:lnTo>
                <a:lnTo>
                  <a:pt x="504951" y="31347"/>
                </a:lnTo>
                <a:lnTo>
                  <a:pt x="552473" y="21859"/>
                </a:lnTo>
                <a:close/>
              </a:path>
              <a:path w="798258" h="1232153">
                <a:moveTo>
                  <a:pt x="12954" y="614172"/>
                </a:moveTo>
                <a:lnTo>
                  <a:pt x="12954" y="600456"/>
                </a:lnTo>
                <a:lnTo>
                  <a:pt x="9144" y="608838"/>
                </a:lnTo>
                <a:lnTo>
                  <a:pt x="3048" y="610362"/>
                </a:lnTo>
                <a:lnTo>
                  <a:pt x="762" y="612076"/>
                </a:lnTo>
                <a:lnTo>
                  <a:pt x="0" y="612648"/>
                </a:lnTo>
                <a:lnTo>
                  <a:pt x="0" y="615696"/>
                </a:lnTo>
                <a:lnTo>
                  <a:pt x="762" y="631698"/>
                </a:lnTo>
                <a:lnTo>
                  <a:pt x="762" y="615696"/>
                </a:lnTo>
                <a:lnTo>
                  <a:pt x="762" y="617220"/>
                </a:lnTo>
                <a:lnTo>
                  <a:pt x="12954" y="619506"/>
                </a:lnTo>
                <a:lnTo>
                  <a:pt x="12954" y="614172"/>
                </a:lnTo>
                <a:lnTo>
                  <a:pt x="12192" y="611124"/>
                </a:lnTo>
                <a:lnTo>
                  <a:pt x="6096" y="609600"/>
                </a:lnTo>
                <a:lnTo>
                  <a:pt x="12192" y="611124"/>
                </a:lnTo>
                <a:lnTo>
                  <a:pt x="12954" y="6141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71054" y="2508503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2"/>
                </a:lnTo>
                <a:lnTo>
                  <a:pt x="672084" y="2286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4"/>
                </a:moveTo>
                <a:lnTo>
                  <a:pt x="661416" y="9906"/>
                </a:lnTo>
                <a:lnTo>
                  <a:pt x="662940" y="12192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6"/>
                </a:lnTo>
                <a:lnTo>
                  <a:pt x="0" y="616458"/>
                </a:lnTo>
                <a:lnTo>
                  <a:pt x="11430" y="612648"/>
                </a:lnTo>
                <a:lnTo>
                  <a:pt x="1523" y="611124"/>
                </a:lnTo>
                <a:lnTo>
                  <a:pt x="12954" y="600456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4"/>
                </a:lnTo>
                <a:lnTo>
                  <a:pt x="683514" y="12954"/>
                </a:lnTo>
                <a:close/>
              </a:path>
              <a:path w="1333500" h="1232153">
                <a:moveTo>
                  <a:pt x="1320546" y="615696"/>
                </a:moveTo>
                <a:lnTo>
                  <a:pt x="1330452" y="610362"/>
                </a:lnTo>
                <a:lnTo>
                  <a:pt x="1333500" y="599694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6"/>
                </a:lnTo>
                <a:lnTo>
                  <a:pt x="670560" y="762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2"/>
                </a:lnTo>
                <a:lnTo>
                  <a:pt x="661416" y="9906"/>
                </a:lnTo>
                <a:lnTo>
                  <a:pt x="683514" y="12954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6"/>
                </a:lnTo>
                <a:lnTo>
                  <a:pt x="1320546" y="615696"/>
                </a:lnTo>
                <a:close/>
              </a:path>
              <a:path w="1333500" h="1232153">
                <a:moveTo>
                  <a:pt x="12954" y="615696"/>
                </a:moveTo>
                <a:lnTo>
                  <a:pt x="1524" y="619506"/>
                </a:lnTo>
                <a:lnTo>
                  <a:pt x="11430" y="621030"/>
                </a:lnTo>
                <a:lnTo>
                  <a:pt x="8382" y="621792"/>
                </a:lnTo>
                <a:lnTo>
                  <a:pt x="3048" y="621792"/>
                </a:lnTo>
                <a:lnTo>
                  <a:pt x="1524" y="619506"/>
                </a:lnTo>
                <a:lnTo>
                  <a:pt x="12954" y="615696"/>
                </a:lnTo>
                <a:lnTo>
                  <a:pt x="9906" y="609600"/>
                </a:lnTo>
                <a:lnTo>
                  <a:pt x="4571" y="609600"/>
                </a:lnTo>
                <a:lnTo>
                  <a:pt x="6858" y="608838"/>
                </a:lnTo>
                <a:lnTo>
                  <a:pt x="4571" y="609600"/>
                </a:lnTo>
                <a:lnTo>
                  <a:pt x="9906" y="609600"/>
                </a:lnTo>
                <a:lnTo>
                  <a:pt x="12954" y="600456"/>
                </a:lnTo>
                <a:lnTo>
                  <a:pt x="1523" y="611124"/>
                </a:lnTo>
                <a:lnTo>
                  <a:pt x="11430" y="612648"/>
                </a:lnTo>
                <a:lnTo>
                  <a:pt x="0" y="616458"/>
                </a:lnTo>
                <a:lnTo>
                  <a:pt x="0" y="631698"/>
                </a:lnTo>
                <a:lnTo>
                  <a:pt x="6096" y="623316"/>
                </a:lnTo>
                <a:lnTo>
                  <a:pt x="12954" y="631698"/>
                </a:lnTo>
                <a:lnTo>
                  <a:pt x="12954" y="615696"/>
                </a:lnTo>
                <a:close/>
              </a:path>
              <a:path w="1333500" h="1232153">
                <a:moveTo>
                  <a:pt x="1323594" y="621030"/>
                </a:moveTo>
                <a:lnTo>
                  <a:pt x="1331039" y="668427"/>
                </a:lnTo>
                <a:lnTo>
                  <a:pt x="1333500" y="616458"/>
                </a:lnTo>
                <a:lnTo>
                  <a:pt x="1333500" y="615696"/>
                </a:lnTo>
                <a:lnTo>
                  <a:pt x="1321308" y="615696"/>
                </a:lnTo>
                <a:lnTo>
                  <a:pt x="1321308" y="616458"/>
                </a:lnTo>
                <a:lnTo>
                  <a:pt x="1323594" y="621030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30"/>
                </a:lnTo>
                <a:lnTo>
                  <a:pt x="1321308" y="616458"/>
                </a:lnTo>
                <a:lnTo>
                  <a:pt x="1321308" y="615696"/>
                </a:lnTo>
                <a:lnTo>
                  <a:pt x="1333500" y="615696"/>
                </a:lnTo>
                <a:lnTo>
                  <a:pt x="1333500" y="599694"/>
                </a:lnTo>
                <a:lnTo>
                  <a:pt x="1330452" y="610362"/>
                </a:lnTo>
                <a:lnTo>
                  <a:pt x="1320546" y="615696"/>
                </a:lnTo>
                <a:lnTo>
                  <a:pt x="1320546" y="617982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200"/>
                </a:lnTo>
                <a:lnTo>
                  <a:pt x="670560" y="1219962"/>
                </a:lnTo>
                <a:lnTo>
                  <a:pt x="673608" y="1224534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30"/>
                </a:moveTo>
                <a:lnTo>
                  <a:pt x="660654" y="1223772"/>
                </a:lnTo>
                <a:lnTo>
                  <a:pt x="659892" y="1226820"/>
                </a:lnTo>
                <a:lnTo>
                  <a:pt x="660654" y="1229106"/>
                </a:lnTo>
                <a:lnTo>
                  <a:pt x="599832" y="1229249"/>
                </a:lnTo>
                <a:lnTo>
                  <a:pt x="649986" y="1232154"/>
                </a:lnTo>
                <a:lnTo>
                  <a:pt x="666750" y="1232154"/>
                </a:lnTo>
                <a:lnTo>
                  <a:pt x="663702" y="1230630"/>
                </a:lnTo>
                <a:close/>
              </a:path>
              <a:path w="1333500" h="1232153">
                <a:moveTo>
                  <a:pt x="666750" y="1232154"/>
                </a:moveTo>
                <a:lnTo>
                  <a:pt x="669798" y="1232154"/>
                </a:lnTo>
                <a:lnTo>
                  <a:pt x="670010" y="1232012"/>
                </a:lnTo>
                <a:lnTo>
                  <a:pt x="672084" y="1230630"/>
                </a:lnTo>
                <a:lnTo>
                  <a:pt x="672846" y="1227582"/>
                </a:lnTo>
                <a:lnTo>
                  <a:pt x="666750" y="1232154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8"/>
                </a:lnTo>
                <a:lnTo>
                  <a:pt x="6096" y="623316"/>
                </a:lnTo>
                <a:lnTo>
                  <a:pt x="0" y="631698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6"/>
                </a:lnTo>
                <a:lnTo>
                  <a:pt x="659892" y="1226820"/>
                </a:lnTo>
                <a:lnTo>
                  <a:pt x="660654" y="1223772"/>
                </a:lnTo>
                <a:lnTo>
                  <a:pt x="663702" y="1230630"/>
                </a:lnTo>
                <a:lnTo>
                  <a:pt x="666750" y="1232154"/>
                </a:lnTo>
                <a:lnTo>
                  <a:pt x="672846" y="1227582"/>
                </a:lnTo>
                <a:lnTo>
                  <a:pt x="672084" y="1230630"/>
                </a:lnTo>
                <a:lnTo>
                  <a:pt x="670010" y="1232012"/>
                </a:lnTo>
                <a:lnTo>
                  <a:pt x="684276" y="1231392"/>
                </a:lnTo>
                <a:lnTo>
                  <a:pt x="735080" y="1228697"/>
                </a:lnTo>
                <a:lnTo>
                  <a:pt x="673608" y="1224534"/>
                </a:lnTo>
                <a:lnTo>
                  <a:pt x="670560" y="1219962"/>
                </a:lnTo>
                <a:lnTo>
                  <a:pt x="683514" y="1219200"/>
                </a:lnTo>
                <a:lnTo>
                  <a:pt x="649986" y="1219200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30"/>
                </a:moveTo>
                <a:lnTo>
                  <a:pt x="1524" y="619506"/>
                </a:lnTo>
                <a:lnTo>
                  <a:pt x="3048" y="621792"/>
                </a:lnTo>
                <a:lnTo>
                  <a:pt x="8382" y="621792"/>
                </a:lnTo>
                <a:lnTo>
                  <a:pt x="11430" y="621030"/>
                </a:lnTo>
                <a:close/>
              </a:path>
              <a:path w="1333500" h="1232153">
                <a:moveTo>
                  <a:pt x="12954" y="600456"/>
                </a:moveTo>
                <a:lnTo>
                  <a:pt x="9906" y="609600"/>
                </a:lnTo>
                <a:lnTo>
                  <a:pt x="12954" y="615696"/>
                </a:lnTo>
                <a:lnTo>
                  <a:pt x="12954" y="6004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71054" y="4870704"/>
            <a:ext cx="1333500" cy="1232153"/>
          </a:xfrm>
          <a:custGeom>
            <a:avLst/>
            <a:gdLst/>
            <a:ahLst/>
            <a:cxnLst/>
            <a:rect l="l" t="t" r="r" b="b"/>
            <a:pathLst>
              <a:path w="1333500" h="1232153">
                <a:moveTo>
                  <a:pt x="734331" y="2930"/>
                </a:moveTo>
                <a:lnTo>
                  <a:pt x="670560" y="761"/>
                </a:lnTo>
                <a:lnTo>
                  <a:pt x="672084" y="2285"/>
                </a:lnTo>
                <a:lnTo>
                  <a:pt x="734331" y="2930"/>
                </a:lnTo>
                <a:close/>
              </a:path>
              <a:path w="1333500" h="1232153">
                <a:moveTo>
                  <a:pt x="683514" y="12953"/>
                </a:moveTo>
                <a:lnTo>
                  <a:pt x="661416" y="9905"/>
                </a:lnTo>
                <a:lnTo>
                  <a:pt x="662940" y="12191"/>
                </a:lnTo>
                <a:lnTo>
                  <a:pt x="501540" y="18878"/>
                </a:lnTo>
                <a:lnTo>
                  <a:pt x="454189" y="31913"/>
                </a:lnTo>
                <a:lnTo>
                  <a:pt x="408101" y="48138"/>
                </a:lnTo>
                <a:lnTo>
                  <a:pt x="363467" y="67445"/>
                </a:lnTo>
                <a:lnTo>
                  <a:pt x="320484" y="89724"/>
                </a:lnTo>
                <a:lnTo>
                  <a:pt x="279343" y="114867"/>
                </a:lnTo>
                <a:lnTo>
                  <a:pt x="240240" y="142766"/>
                </a:lnTo>
                <a:lnTo>
                  <a:pt x="203368" y="173312"/>
                </a:lnTo>
                <a:lnTo>
                  <a:pt x="168920" y="206396"/>
                </a:lnTo>
                <a:lnTo>
                  <a:pt x="137092" y="241910"/>
                </a:lnTo>
                <a:lnTo>
                  <a:pt x="108076" y="279744"/>
                </a:lnTo>
                <a:lnTo>
                  <a:pt x="82066" y="319792"/>
                </a:lnTo>
                <a:lnTo>
                  <a:pt x="59257" y="361943"/>
                </a:lnTo>
                <a:lnTo>
                  <a:pt x="39842" y="406089"/>
                </a:lnTo>
                <a:lnTo>
                  <a:pt x="24015" y="452123"/>
                </a:lnTo>
                <a:lnTo>
                  <a:pt x="11969" y="499934"/>
                </a:lnTo>
                <a:lnTo>
                  <a:pt x="3900" y="549414"/>
                </a:lnTo>
                <a:lnTo>
                  <a:pt x="0" y="600455"/>
                </a:lnTo>
                <a:lnTo>
                  <a:pt x="0" y="616457"/>
                </a:lnTo>
                <a:lnTo>
                  <a:pt x="11430" y="612647"/>
                </a:lnTo>
                <a:lnTo>
                  <a:pt x="1523" y="611123"/>
                </a:lnTo>
                <a:lnTo>
                  <a:pt x="12954" y="600455"/>
                </a:lnTo>
                <a:lnTo>
                  <a:pt x="16707" y="550474"/>
                </a:lnTo>
                <a:lnTo>
                  <a:pt x="24574" y="502019"/>
                </a:lnTo>
                <a:lnTo>
                  <a:pt x="36362" y="455197"/>
                </a:lnTo>
                <a:lnTo>
                  <a:pt x="51879" y="410116"/>
                </a:lnTo>
                <a:lnTo>
                  <a:pt x="70931" y="366883"/>
                </a:lnTo>
                <a:lnTo>
                  <a:pt x="93326" y="325605"/>
                </a:lnTo>
                <a:lnTo>
                  <a:pt x="118871" y="286389"/>
                </a:lnTo>
                <a:lnTo>
                  <a:pt x="147375" y="249342"/>
                </a:lnTo>
                <a:lnTo>
                  <a:pt x="178643" y="214572"/>
                </a:lnTo>
                <a:lnTo>
                  <a:pt x="212483" y="182184"/>
                </a:lnTo>
                <a:lnTo>
                  <a:pt x="248703" y="152287"/>
                </a:lnTo>
                <a:lnTo>
                  <a:pt x="287111" y="124988"/>
                </a:lnTo>
                <a:lnTo>
                  <a:pt x="327512" y="100393"/>
                </a:lnTo>
                <a:lnTo>
                  <a:pt x="369716" y="78609"/>
                </a:lnTo>
                <a:lnTo>
                  <a:pt x="413529" y="59745"/>
                </a:lnTo>
                <a:lnTo>
                  <a:pt x="458758" y="43907"/>
                </a:lnTo>
                <a:lnTo>
                  <a:pt x="505211" y="31201"/>
                </a:lnTo>
                <a:lnTo>
                  <a:pt x="552695" y="21736"/>
                </a:lnTo>
                <a:lnTo>
                  <a:pt x="601017" y="15617"/>
                </a:lnTo>
                <a:lnTo>
                  <a:pt x="649986" y="12953"/>
                </a:lnTo>
                <a:lnTo>
                  <a:pt x="683514" y="12953"/>
                </a:lnTo>
                <a:close/>
              </a:path>
              <a:path w="1333500" h="1232153">
                <a:moveTo>
                  <a:pt x="1320546" y="615695"/>
                </a:moveTo>
                <a:lnTo>
                  <a:pt x="1330452" y="610361"/>
                </a:lnTo>
                <a:lnTo>
                  <a:pt x="1333500" y="599693"/>
                </a:lnTo>
                <a:lnTo>
                  <a:pt x="1329508" y="548613"/>
                </a:lnTo>
                <a:lnTo>
                  <a:pt x="1321374" y="499125"/>
                </a:lnTo>
                <a:lnTo>
                  <a:pt x="1309290" y="451336"/>
                </a:lnTo>
                <a:lnTo>
                  <a:pt x="1293446" y="405349"/>
                </a:lnTo>
                <a:lnTo>
                  <a:pt x="1274033" y="361270"/>
                </a:lnTo>
                <a:lnTo>
                  <a:pt x="1251242" y="319202"/>
                </a:lnTo>
                <a:lnTo>
                  <a:pt x="1225262" y="279250"/>
                </a:lnTo>
                <a:lnTo>
                  <a:pt x="1196286" y="241518"/>
                </a:lnTo>
                <a:lnTo>
                  <a:pt x="1164505" y="206112"/>
                </a:lnTo>
                <a:lnTo>
                  <a:pt x="1130107" y="173135"/>
                </a:lnTo>
                <a:lnTo>
                  <a:pt x="1093286" y="142693"/>
                </a:lnTo>
                <a:lnTo>
                  <a:pt x="1054231" y="114890"/>
                </a:lnTo>
                <a:lnTo>
                  <a:pt x="1013133" y="89829"/>
                </a:lnTo>
                <a:lnTo>
                  <a:pt x="970183" y="67617"/>
                </a:lnTo>
                <a:lnTo>
                  <a:pt x="925572" y="48357"/>
                </a:lnTo>
                <a:lnTo>
                  <a:pt x="879490" y="32153"/>
                </a:lnTo>
                <a:lnTo>
                  <a:pt x="832129" y="19112"/>
                </a:lnTo>
                <a:lnTo>
                  <a:pt x="783679" y="9336"/>
                </a:lnTo>
                <a:lnTo>
                  <a:pt x="734331" y="2930"/>
                </a:lnTo>
                <a:lnTo>
                  <a:pt x="672084" y="2285"/>
                </a:lnTo>
                <a:lnTo>
                  <a:pt x="670560" y="761"/>
                </a:lnTo>
                <a:lnTo>
                  <a:pt x="734331" y="2930"/>
                </a:lnTo>
                <a:lnTo>
                  <a:pt x="684276" y="0"/>
                </a:lnTo>
                <a:lnTo>
                  <a:pt x="649224" y="0"/>
                </a:lnTo>
                <a:lnTo>
                  <a:pt x="599251" y="2813"/>
                </a:lnTo>
                <a:lnTo>
                  <a:pt x="549958" y="9142"/>
                </a:lnTo>
                <a:lnTo>
                  <a:pt x="501540" y="18878"/>
                </a:lnTo>
                <a:lnTo>
                  <a:pt x="662940" y="12191"/>
                </a:lnTo>
                <a:lnTo>
                  <a:pt x="661416" y="9905"/>
                </a:lnTo>
                <a:lnTo>
                  <a:pt x="683514" y="12953"/>
                </a:lnTo>
                <a:lnTo>
                  <a:pt x="732342" y="15537"/>
                </a:lnTo>
                <a:lnTo>
                  <a:pt x="780564" y="21597"/>
                </a:lnTo>
                <a:lnTo>
                  <a:pt x="827984" y="31026"/>
                </a:lnTo>
                <a:lnTo>
                  <a:pt x="874405" y="43713"/>
                </a:lnTo>
                <a:lnTo>
                  <a:pt x="919629" y="59549"/>
                </a:lnTo>
                <a:lnTo>
                  <a:pt x="963461" y="78424"/>
                </a:lnTo>
                <a:lnTo>
                  <a:pt x="1005702" y="100229"/>
                </a:lnTo>
                <a:lnTo>
                  <a:pt x="1046156" y="124854"/>
                </a:lnTo>
                <a:lnTo>
                  <a:pt x="1084626" y="152190"/>
                </a:lnTo>
                <a:lnTo>
                  <a:pt x="1120916" y="182127"/>
                </a:lnTo>
                <a:lnTo>
                  <a:pt x="1154828" y="214556"/>
                </a:lnTo>
                <a:lnTo>
                  <a:pt x="1186165" y="249366"/>
                </a:lnTo>
                <a:lnTo>
                  <a:pt x="1214730" y="286449"/>
                </a:lnTo>
                <a:lnTo>
                  <a:pt x="1240327" y="325695"/>
                </a:lnTo>
                <a:lnTo>
                  <a:pt x="1262759" y="366994"/>
                </a:lnTo>
                <a:lnTo>
                  <a:pt x="1281829" y="410237"/>
                </a:lnTo>
                <a:lnTo>
                  <a:pt x="1297339" y="455314"/>
                </a:lnTo>
                <a:lnTo>
                  <a:pt x="1309093" y="502116"/>
                </a:lnTo>
                <a:lnTo>
                  <a:pt x="1316894" y="550533"/>
                </a:lnTo>
                <a:lnTo>
                  <a:pt x="1320546" y="600455"/>
                </a:lnTo>
                <a:lnTo>
                  <a:pt x="1320546" y="615695"/>
                </a:lnTo>
                <a:close/>
              </a:path>
              <a:path w="1333500" h="1232153">
                <a:moveTo>
                  <a:pt x="12954" y="615695"/>
                </a:moveTo>
                <a:lnTo>
                  <a:pt x="1524" y="619505"/>
                </a:lnTo>
                <a:lnTo>
                  <a:pt x="11430" y="621029"/>
                </a:lnTo>
                <a:lnTo>
                  <a:pt x="8382" y="621791"/>
                </a:lnTo>
                <a:lnTo>
                  <a:pt x="3048" y="621791"/>
                </a:lnTo>
                <a:lnTo>
                  <a:pt x="1524" y="619505"/>
                </a:lnTo>
                <a:lnTo>
                  <a:pt x="12954" y="615695"/>
                </a:lnTo>
                <a:lnTo>
                  <a:pt x="9906" y="609599"/>
                </a:lnTo>
                <a:lnTo>
                  <a:pt x="4571" y="609599"/>
                </a:lnTo>
                <a:lnTo>
                  <a:pt x="6858" y="608837"/>
                </a:lnTo>
                <a:lnTo>
                  <a:pt x="4571" y="609599"/>
                </a:lnTo>
                <a:lnTo>
                  <a:pt x="9906" y="609599"/>
                </a:lnTo>
                <a:lnTo>
                  <a:pt x="12954" y="600455"/>
                </a:lnTo>
                <a:lnTo>
                  <a:pt x="1523" y="611123"/>
                </a:lnTo>
                <a:lnTo>
                  <a:pt x="11430" y="612647"/>
                </a:lnTo>
                <a:lnTo>
                  <a:pt x="0" y="616457"/>
                </a:lnTo>
                <a:lnTo>
                  <a:pt x="0" y="631697"/>
                </a:lnTo>
                <a:lnTo>
                  <a:pt x="6096" y="623315"/>
                </a:lnTo>
                <a:lnTo>
                  <a:pt x="12954" y="631697"/>
                </a:lnTo>
                <a:lnTo>
                  <a:pt x="12954" y="615695"/>
                </a:lnTo>
                <a:close/>
              </a:path>
              <a:path w="1333500" h="1232153">
                <a:moveTo>
                  <a:pt x="1323594" y="621029"/>
                </a:moveTo>
                <a:lnTo>
                  <a:pt x="1331039" y="668427"/>
                </a:lnTo>
                <a:lnTo>
                  <a:pt x="1333500" y="616457"/>
                </a:lnTo>
                <a:lnTo>
                  <a:pt x="1333500" y="615695"/>
                </a:lnTo>
                <a:lnTo>
                  <a:pt x="1321308" y="615695"/>
                </a:lnTo>
                <a:lnTo>
                  <a:pt x="1321308" y="616457"/>
                </a:lnTo>
                <a:lnTo>
                  <a:pt x="1323594" y="621029"/>
                </a:lnTo>
                <a:close/>
              </a:path>
              <a:path w="1333500" h="1232153">
                <a:moveTo>
                  <a:pt x="785181" y="1222330"/>
                </a:moveTo>
                <a:lnTo>
                  <a:pt x="834373" y="1212411"/>
                </a:lnTo>
                <a:lnTo>
                  <a:pt x="882453" y="1199061"/>
                </a:lnTo>
                <a:lnTo>
                  <a:pt x="929215" y="1182398"/>
                </a:lnTo>
                <a:lnTo>
                  <a:pt x="974455" y="1162543"/>
                </a:lnTo>
                <a:lnTo>
                  <a:pt x="1017969" y="1139615"/>
                </a:lnTo>
                <a:lnTo>
                  <a:pt x="1059553" y="1113734"/>
                </a:lnTo>
                <a:lnTo>
                  <a:pt x="1099000" y="1085020"/>
                </a:lnTo>
                <a:lnTo>
                  <a:pt x="1136108" y="1053593"/>
                </a:lnTo>
                <a:lnTo>
                  <a:pt x="1170672" y="1019573"/>
                </a:lnTo>
                <a:lnTo>
                  <a:pt x="1202486" y="983079"/>
                </a:lnTo>
                <a:lnTo>
                  <a:pt x="1231347" y="944231"/>
                </a:lnTo>
                <a:lnTo>
                  <a:pt x="1257050" y="903150"/>
                </a:lnTo>
                <a:lnTo>
                  <a:pt x="1279391" y="859954"/>
                </a:lnTo>
                <a:lnTo>
                  <a:pt x="1298165" y="814764"/>
                </a:lnTo>
                <a:lnTo>
                  <a:pt x="1313167" y="767700"/>
                </a:lnTo>
                <a:lnTo>
                  <a:pt x="1324193" y="718880"/>
                </a:lnTo>
                <a:lnTo>
                  <a:pt x="1331039" y="668427"/>
                </a:lnTo>
                <a:lnTo>
                  <a:pt x="1323594" y="621029"/>
                </a:lnTo>
                <a:lnTo>
                  <a:pt x="1321308" y="616457"/>
                </a:lnTo>
                <a:lnTo>
                  <a:pt x="1321308" y="615695"/>
                </a:lnTo>
                <a:lnTo>
                  <a:pt x="1333500" y="615695"/>
                </a:lnTo>
                <a:lnTo>
                  <a:pt x="1333500" y="599693"/>
                </a:lnTo>
                <a:lnTo>
                  <a:pt x="1330452" y="610361"/>
                </a:lnTo>
                <a:lnTo>
                  <a:pt x="1320546" y="615695"/>
                </a:lnTo>
                <a:lnTo>
                  <a:pt x="1320546" y="617981"/>
                </a:lnTo>
                <a:lnTo>
                  <a:pt x="1321194" y="618630"/>
                </a:lnTo>
                <a:lnTo>
                  <a:pt x="1318648" y="667574"/>
                </a:lnTo>
                <a:lnTo>
                  <a:pt x="1311731" y="717150"/>
                </a:lnTo>
                <a:lnTo>
                  <a:pt x="1300752" y="765074"/>
                </a:lnTo>
                <a:lnTo>
                  <a:pt x="1285909" y="811234"/>
                </a:lnTo>
                <a:lnTo>
                  <a:pt x="1267399" y="855520"/>
                </a:lnTo>
                <a:lnTo>
                  <a:pt x="1245418" y="897820"/>
                </a:lnTo>
                <a:lnTo>
                  <a:pt x="1220164" y="938022"/>
                </a:lnTo>
                <a:lnTo>
                  <a:pt x="1191832" y="976017"/>
                </a:lnTo>
                <a:lnTo>
                  <a:pt x="1160621" y="1011691"/>
                </a:lnTo>
                <a:lnTo>
                  <a:pt x="1126726" y="1044935"/>
                </a:lnTo>
                <a:lnTo>
                  <a:pt x="1090345" y="1075636"/>
                </a:lnTo>
                <a:lnTo>
                  <a:pt x="1051675" y="1103685"/>
                </a:lnTo>
                <a:lnTo>
                  <a:pt x="1010912" y="1128968"/>
                </a:lnTo>
                <a:lnTo>
                  <a:pt x="968253" y="1151376"/>
                </a:lnTo>
                <a:lnTo>
                  <a:pt x="923895" y="1170796"/>
                </a:lnTo>
                <a:lnTo>
                  <a:pt x="878036" y="1187119"/>
                </a:lnTo>
                <a:lnTo>
                  <a:pt x="830871" y="1200231"/>
                </a:lnTo>
                <a:lnTo>
                  <a:pt x="782598" y="1210023"/>
                </a:lnTo>
                <a:lnTo>
                  <a:pt x="733413" y="1216383"/>
                </a:lnTo>
                <a:lnTo>
                  <a:pt x="683514" y="1219199"/>
                </a:lnTo>
                <a:lnTo>
                  <a:pt x="670560" y="1219961"/>
                </a:lnTo>
                <a:lnTo>
                  <a:pt x="673608" y="1224533"/>
                </a:lnTo>
                <a:lnTo>
                  <a:pt x="735080" y="1228697"/>
                </a:lnTo>
                <a:lnTo>
                  <a:pt x="785181" y="1222330"/>
                </a:lnTo>
                <a:close/>
              </a:path>
              <a:path w="1333500" h="1232153">
                <a:moveTo>
                  <a:pt x="663702" y="1230629"/>
                </a:moveTo>
                <a:lnTo>
                  <a:pt x="660654" y="1223771"/>
                </a:lnTo>
                <a:lnTo>
                  <a:pt x="659892" y="1226819"/>
                </a:lnTo>
                <a:lnTo>
                  <a:pt x="660654" y="1229105"/>
                </a:lnTo>
                <a:lnTo>
                  <a:pt x="599832" y="1229249"/>
                </a:lnTo>
                <a:lnTo>
                  <a:pt x="649986" y="1232153"/>
                </a:lnTo>
                <a:lnTo>
                  <a:pt x="666750" y="1232153"/>
                </a:lnTo>
                <a:lnTo>
                  <a:pt x="663702" y="1230629"/>
                </a:lnTo>
                <a:close/>
              </a:path>
              <a:path w="1333500" h="1232153">
                <a:moveTo>
                  <a:pt x="666750" y="1232153"/>
                </a:moveTo>
                <a:lnTo>
                  <a:pt x="669798" y="1232153"/>
                </a:lnTo>
                <a:lnTo>
                  <a:pt x="670010" y="1232012"/>
                </a:lnTo>
                <a:lnTo>
                  <a:pt x="672084" y="1230629"/>
                </a:lnTo>
                <a:lnTo>
                  <a:pt x="672846" y="1227581"/>
                </a:lnTo>
                <a:lnTo>
                  <a:pt x="666750" y="1232153"/>
                </a:lnTo>
                <a:close/>
              </a:path>
              <a:path w="1333500" h="1232153">
                <a:moveTo>
                  <a:pt x="16742" y="681763"/>
                </a:moveTo>
                <a:lnTo>
                  <a:pt x="12954" y="631697"/>
                </a:lnTo>
                <a:lnTo>
                  <a:pt x="6096" y="623315"/>
                </a:lnTo>
                <a:lnTo>
                  <a:pt x="0" y="631697"/>
                </a:lnTo>
                <a:lnTo>
                  <a:pt x="3992" y="682893"/>
                </a:lnTo>
                <a:lnTo>
                  <a:pt x="12127" y="732486"/>
                </a:lnTo>
                <a:lnTo>
                  <a:pt x="24216" y="780372"/>
                </a:lnTo>
                <a:lnTo>
                  <a:pt x="40066" y="826446"/>
                </a:lnTo>
                <a:lnTo>
                  <a:pt x="59488" y="870605"/>
                </a:lnTo>
                <a:lnTo>
                  <a:pt x="82292" y="912743"/>
                </a:lnTo>
                <a:lnTo>
                  <a:pt x="108287" y="952757"/>
                </a:lnTo>
                <a:lnTo>
                  <a:pt x="137283" y="990542"/>
                </a:lnTo>
                <a:lnTo>
                  <a:pt x="169089" y="1025993"/>
                </a:lnTo>
                <a:lnTo>
                  <a:pt x="203515" y="1059008"/>
                </a:lnTo>
                <a:lnTo>
                  <a:pt x="240371" y="1089481"/>
                </a:lnTo>
                <a:lnTo>
                  <a:pt x="279466" y="1117308"/>
                </a:lnTo>
                <a:lnTo>
                  <a:pt x="320609" y="1142385"/>
                </a:lnTo>
                <a:lnTo>
                  <a:pt x="363611" y="1164607"/>
                </a:lnTo>
                <a:lnTo>
                  <a:pt x="408281" y="1183870"/>
                </a:lnTo>
                <a:lnTo>
                  <a:pt x="454428" y="1200070"/>
                </a:lnTo>
                <a:lnTo>
                  <a:pt x="501863" y="1213103"/>
                </a:lnTo>
                <a:lnTo>
                  <a:pt x="550394" y="1222864"/>
                </a:lnTo>
                <a:lnTo>
                  <a:pt x="599832" y="1229249"/>
                </a:lnTo>
                <a:lnTo>
                  <a:pt x="660654" y="1229105"/>
                </a:lnTo>
                <a:lnTo>
                  <a:pt x="659892" y="1226819"/>
                </a:lnTo>
                <a:lnTo>
                  <a:pt x="660654" y="1223771"/>
                </a:lnTo>
                <a:lnTo>
                  <a:pt x="663702" y="1230629"/>
                </a:lnTo>
                <a:lnTo>
                  <a:pt x="666750" y="1232153"/>
                </a:lnTo>
                <a:lnTo>
                  <a:pt x="672846" y="1227581"/>
                </a:lnTo>
                <a:lnTo>
                  <a:pt x="672084" y="1230629"/>
                </a:lnTo>
                <a:lnTo>
                  <a:pt x="670010" y="1232012"/>
                </a:lnTo>
                <a:lnTo>
                  <a:pt x="684276" y="1231391"/>
                </a:lnTo>
                <a:lnTo>
                  <a:pt x="735080" y="1228697"/>
                </a:lnTo>
                <a:lnTo>
                  <a:pt x="673608" y="1224533"/>
                </a:lnTo>
                <a:lnTo>
                  <a:pt x="670560" y="1219961"/>
                </a:lnTo>
                <a:lnTo>
                  <a:pt x="683514" y="1219199"/>
                </a:lnTo>
                <a:lnTo>
                  <a:pt x="649986" y="1219199"/>
                </a:lnTo>
                <a:lnTo>
                  <a:pt x="601004" y="1216444"/>
                </a:lnTo>
                <a:lnTo>
                  <a:pt x="552674" y="1210262"/>
                </a:lnTo>
                <a:lnTo>
                  <a:pt x="505189" y="1200759"/>
                </a:lnTo>
                <a:lnTo>
                  <a:pt x="458739" y="1188037"/>
                </a:lnTo>
                <a:lnTo>
                  <a:pt x="413518" y="1172201"/>
                </a:lnTo>
                <a:lnTo>
                  <a:pt x="369716" y="1153355"/>
                </a:lnTo>
                <a:lnTo>
                  <a:pt x="327525" y="1131603"/>
                </a:lnTo>
                <a:lnTo>
                  <a:pt x="287138" y="1107048"/>
                </a:lnTo>
                <a:lnTo>
                  <a:pt x="248746" y="1079796"/>
                </a:lnTo>
                <a:lnTo>
                  <a:pt x="212540" y="1049950"/>
                </a:lnTo>
                <a:lnTo>
                  <a:pt x="178713" y="1017613"/>
                </a:lnTo>
                <a:lnTo>
                  <a:pt x="147457" y="982891"/>
                </a:lnTo>
                <a:lnTo>
                  <a:pt x="118962" y="945887"/>
                </a:lnTo>
                <a:lnTo>
                  <a:pt x="93422" y="906704"/>
                </a:lnTo>
                <a:lnTo>
                  <a:pt x="71027" y="865448"/>
                </a:lnTo>
                <a:lnTo>
                  <a:pt x="51970" y="822222"/>
                </a:lnTo>
                <a:lnTo>
                  <a:pt x="36443" y="777130"/>
                </a:lnTo>
                <a:lnTo>
                  <a:pt x="24636" y="730276"/>
                </a:lnTo>
                <a:lnTo>
                  <a:pt x="16742" y="681763"/>
                </a:lnTo>
                <a:close/>
              </a:path>
              <a:path w="1333500" h="1232153">
                <a:moveTo>
                  <a:pt x="11430" y="621029"/>
                </a:moveTo>
                <a:lnTo>
                  <a:pt x="1524" y="619505"/>
                </a:lnTo>
                <a:lnTo>
                  <a:pt x="3048" y="621791"/>
                </a:lnTo>
                <a:lnTo>
                  <a:pt x="8382" y="621791"/>
                </a:lnTo>
                <a:lnTo>
                  <a:pt x="11430" y="621029"/>
                </a:lnTo>
                <a:close/>
              </a:path>
              <a:path w="1333500" h="1232153">
                <a:moveTo>
                  <a:pt x="12954" y="600455"/>
                </a:moveTo>
                <a:lnTo>
                  <a:pt x="9906" y="609599"/>
                </a:lnTo>
                <a:lnTo>
                  <a:pt x="12954" y="615695"/>
                </a:lnTo>
                <a:lnTo>
                  <a:pt x="12954" y="6004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10605" y="4947666"/>
            <a:ext cx="2482596" cy="1383030"/>
          </a:xfrm>
          <a:custGeom>
            <a:avLst/>
            <a:gdLst/>
            <a:ahLst/>
            <a:cxnLst/>
            <a:rect l="l" t="t" r="r" b="b"/>
            <a:pathLst>
              <a:path w="2482595" h="1383029">
                <a:moveTo>
                  <a:pt x="6096" y="0"/>
                </a:moveTo>
                <a:lnTo>
                  <a:pt x="0" y="11430"/>
                </a:lnTo>
                <a:lnTo>
                  <a:pt x="2476500" y="1383030"/>
                </a:lnTo>
                <a:lnTo>
                  <a:pt x="2482596" y="1371599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840217" y="4338066"/>
            <a:ext cx="1160526" cy="544829"/>
          </a:xfrm>
          <a:custGeom>
            <a:avLst/>
            <a:gdLst/>
            <a:ahLst/>
            <a:cxnLst/>
            <a:rect l="l" t="t" r="r" b="b"/>
            <a:pathLst>
              <a:path w="1160526" h="544829">
                <a:moveTo>
                  <a:pt x="5333" y="0"/>
                </a:moveTo>
                <a:lnTo>
                  <a:pt x="0" y="11430"/>
                </a:lnTo>
                <a:lnTo>
                  <a:pt x="1155191" y="544829"/>
                </a:lnTo>
                <a:lnTo>
                  <a:pt x="1160525" y="533399"/>
                </a:lnTo>
                <a:lnTo>
                  <a:pt x="53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839455" y="3733800"/>
            <a:ext cx="993647" cy="615696"/>
          </a:xfrm>
          <a:custGeom>
            <a:avLst/>
            <a:gdLst/>
            <a:ahLst/>
            <a:cxnLst/>
            <a:rect l="l" t="t" r="r" b="b"/>
            <a:pathLst>
              <a:path w="993648" h="615696">
                <a:moveTo>
                  <a:pt x="936497" y="28193"/>
                </a:moveTo>
                <a:lnTo>
                  <a:pt x="993647" y="0"/>
                </a:lnTo>
                <a:lnTo>
                  <a:pt x="909066" y="7619"/>
                </a:lnTo>
                <a:lnTo>
                  <a:pt x="925711" y="34829"/>
                </a:lnTo>
                <a:lnTo>
                  <a:pt x="936497" y="28193"/>
                </a:lnTo>
                <a:close/>
              </a:path>
              <a:path w="993648" h="615696">
                <a:moveTo>
                  <a:pt x="943356" y="38861"/>
                </a:moveTo>
                <a:lnTo>
                  <a:pt x="925711" y="34829"/>
                </a:lnTo>
                <a:lnTo>
                  <a:pt x="0" y="604265"/>
                </a:lnTo>
                <a:lnTo>
                  <a:pt x="6858" y="615695"/>
                </a:lnTo>
                <a:lnTo>
                  <a:pt x="932332" y="45651"/>
                </a:lnTo>
                <a:lnTo>
                  <a:pt x="948690" y="72389"/>
                </a:lnTo>
                <a:lnTo>
                  <a:pt x="993647" y="0"/>
                </a:lnTo>
                <a:lnTo>
                  <a:pt x="936497" y="28193"/>
                </a:lnTo>
                <a:lnTo>
                  <a:pt x="925711" y="34829"/>
                </a:lnTo>
                <a:lnTo>
                  <a:pt x="943356" y="388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2950" y="4914900"/>
            <a:ext cx="4870704" cy="76200"/>
          </a:xfrm>
          <a:custGeom>
            <a:avLst/>
            <a:gdLst/>
            <a:ahLst/>
            <a:cxnLst/>
            <a:rect l="l" t="t" r="r" b="b"/>
            <a:pathLst>
              <a:path w="4870704" h="76200">
                <a:moveTo>
                  <a:pt x="76199" y="32003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lnTo>
                  <a:pt x="76199" y="44957"/>
                </a:lnTo>
                <a:lnTo>
                  <a:pt x="64007" y="44957"/>
                </a:lnTo>
                <a:lnTo>
                  <a:pt x="64007" y="32003"/>
                </a:lnTo>
                <a:lnTo>
                  <a:pt x="76199" y="32003"/>
                </a:lnTo>
                <a:close/>
              </a:path>
              <a:path w="4870704" h="76200">
                <a:moveTo>
                  <a:pt x="64007" y="32003"/>
                </a:moveTo>
                <a:lnTo>
                  <a:pt x="64007" y="44957"/>
                </a:lnTo>
                <a:lnTo>
                  <a:pt x="4870704" y="44957"/>
                </a:lnTo>
                <a:lnTo>
                  <a:pt x="4870704" y="32003"/>
                </a:lnTo>
                <a:lnTo>
                  <a:pt x="6400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87105" y="4864607"/>
            <a:ext cx="1412655" cy="1618977"/>
          </a:xfrm>
          <a:custGeom>
            <a:avLst/>
            <a:gdLst/>
            <a:ahLst/>
            <a:cxnLst/>
            <a:rect l="l" t="t" r="r" b="b"/>
            <a:pathLst>
              <a:path w="1412655" h="1618977">
                <a:moveTo>
                  <a:pt x="883920" y="0"/>
                </a:moveTo>
                <a:lnTo>
                  <a:pt x="878586" y="11430"/>
                </a:lnTo>
                <a:lnTo>
                  <a:pt x="908304" y="25146"/>
                </a:lnTo>
                <a:lnTo>
                  <a:pt x="937260" y="39624"/>
                </a:lnTo>
                <a:lnTo>
                  <a:pt x="988064" y="67795"/>
                </a:lnTo>
                <a:lnTo>
                  <a:pt x="1036456" y="98869"/>
                </a:lnTo>
                <a:lnTo>
                  <a:pt x="1082327" y="132690"/>
                </a:lnTo>
                <a:lnTo>
                  <a:pt x="1125570" y="169105"/>
                </a:lnTo>
                <a:lnTo>
                  <a:pt x="1166076" y="207961"/>
                </a:lnTo>
                <a:lnTo>
                  <a:pt x="1203736" y="249103"/>
                </a:lnTo>
                <a:lnTo>
                  <a:pt x="1238443" y="292379"/>
                </a:lnTo>
                <a:lnTo>
                  <a:pt x="1270088" y="337634"/>
                </a:lnTo>
                <a:lnTo>
                  <a:pt x="1298563" y="384715"/>
                </a:lnTo>
                <a:lnTo>
                  <a:pt x="1323760" y="433468"/>
                </a:lnTo>
                <a:lnTo>
                  <a:pt x="1345570" y="483740"/>
                </a:lnTo>
                <a:lnTo>
                  <a:pt x="1363886" y="535376"/>
                </a:lnTo>
                <a:lnTo>
                  <a:pt x="1378598" y="588224"/>
                </a:lnTo>
                <a:lnTo>
                  <a:pt x="1389598" y="642130"/>
                </a:lnTo>
                <a:lnTo>
                  <a:pt x="1396779" y="696940"/>
                </a:lnTo>
                <a:lnTo>
                  <a:pt x="1400032" y="752499"/>
                </a:lnTo>
                <a:lnTo>
                  <a:pt x="1399249" y="808656"/>
                </a:lnTo>
                <a:lnTo>
                  <a:pt x="1394322" y="865256"/>
                </a:lnTo>
                <a:lnTo>
                  <a:pt x="1385141" y="922145"/>
                </a:lnTo>
                <a:lnTo>
                  <a:pt x="1371600" y="979170"/>
                </a:lnTo>
                <a:lnTo>
                  <a:pt x="1359408" y="1018794"/>
                </a:lnTo>
                <a:lnTo>
                  <a:pt x="1345692" y="1057656"/>
                </a:lnTo>
                <a:lnTo>
                  <a:pt x="1312121" y="1130234"/>
                </a:lnTo>
                <a:lnTo>
                  <a:pt x="1272855" y="1198000"/>
                </a:lnTo>
                <a:lnTo>
                  <a:pt x="1228306" y="1260873"/>
                </a:lnTo>
                <a:lnTo>
                  <a:pt x="1178885" y="1318772"/>
                </a:lnTo>
                <a:lnTo>
                  <a:pt x="1125007" y="1371615"/>
                </a:lnTo>
                <a:lnTo>
                  <a:pt x="1067084" y="1419322"/>
                </a:lnTo>
                <a:lnTo>
                  <a:pt x="1005528" y="1461813"/>
                </a:lnTo>
                <a:lnTo>
                  <a:pt x="940752" y="1499006"/>
                </a:lnTo>
                <a:lnTo>
                  <a:pt x="873168" y="1530820"/>
                </a:lnTo>
                <a:lnTo>
                  <a:pt x="803190" y="1557175"/>
                </a:lnTo>
                <a:lnTo>
                  <a:pt x="731230" y="1577990"/>
                </a:lnTo>
                <a:lnTo>
                  <a:pt x="657701" y="1593183"/>
                </a:lnTo>
                <a:lnTo>
                  <a:pt x="583014" y="1602674"/>
                </a:lnTo>
                <a:lnTo>
                  <a:pt x="507584" y="1606383"/>
                </a:lnTo>
                <a:lnTo>
                  <a:pt x="431822" y="1604227"/>
                </a:lnTo>
                <a:lnTo>
                  <a:pt x="356141" y="1596127"/>
                </a:lnTo>
                <a:lnTo>
                  <a:pt x="280954" y="1582002"/>
                </a:lnTo>
                <a:lnTo>
                  <a:pt x="206674" y="1561770"/>
                </a:lnTo>
                <a:lnTo>
                  <a:pt x="133713" y="1535351"/>
                </a:lnTo>
                <a:lnTo>
                  <a:pt x="62484" y="1502664"/>
                </a:lnTo>
                <a:lnTo>
                  <a:pt x="6096" y="1471422"/>
                </a:lnTo>
                <a:lnTo>
                  <a:pt x="0" y="1482852"/>
                </a:lnTo>
                <a:lnTo>
                  <a:pt x="56388" y="1514094"/>
                </a:lnTo>
                <a:lnTo>
                  <a:pt x="128256" y="1547217"/>
                </a:lnTo>
                <a:lnTo>
                  <a:pt x="202002" y="1573971"/>
                </a:lnTo>
                <a:lnTo>
                  <a:pt x="277192" y="1594440"/>
                </a:lnTo>
                <a:lnTo>
                  <a:pt x="353394" y="1608708"/>
                </a:lnTo>
                <a:lnTo>
                  <a:pt x="430175" y="1616859"/>
                </a:lnTo>
                <a:lnTo>
                  <a:pt x="507102" y="1618977"/>
                </a:lnTo>
                <a:lnTo>
                  <a:pt x="583743" y="1615146"/>
                </a:lnTo>
                <a:lnTo>
                  <a:pt x="659665" y="1605451"/>
                </a:lnTo>
                <a:lnTo>
                  <a:pt x="734434" y="1589974"/>
                </a:lnTo>
                <a:lnTo>
                  <a:pt x="807619" y="1568800"/>
                </a:lnTo>
                <a:lnTo>
                  <a:pt x="878787" y="1542014"/>
                </a:lnTo>
                <a:lnTo>
                  <a:pt x="947505" y="1509699"/>
                </a:lnTo>
                <a:lnTo>
                  <a:pt x="1013340" y="1471939"/>
                </a:lnTo>
                <a:lnTo>
                  <a:pt x="1075860" y="1428819"/>
                </a:lnTo>
                <a:lnTo>
                  <a:pt x="1134631" y="1380421"/>
                </a:lnTo>
                <a:lnTo>
                  <a:pt x="1189222" y="1326832"/>
                </a:lnTo>
                <a:lnTo>
                  <a:pt x="1239199" y="1268133"/>
                </a:lnTo>
                <a:lnTo>
                  <a:pt x="1284130" y="1204411"/>
                </a:lnTo>
                <a:lnTo>
                  <a:pt x="1323581" y="1135747"/>
                </a:lnTo>
                <a:lnTo>
                  <a:pt x="1357122" y="1062228"/>
                </a:lnTo>
                <a:lnTo>
                  <a:pt x="1371600" y="1022604"/>
                </a:lnTo>
                <a:lnTo>
                  <a:pt x="1383792" y="982218"/>
                </a:lnTo>
                <a:lnTo>
                  <a:pt x="1397517" y="924241"/>
                </a:lnTo>
                <a:lnTo>
                  <a:pt x="1406831" y="866434"/>
                </a:lnTo>
                <a:lnTo>
                  <a:pt x="1411841" y="808950"/>
                </a:lnTo>
                <a:lnTo>
                  <a:pt x="1412655" y="751940"/>
                </a:lnTo>
                <a:lnTo>
                  <a:pt x="1409382" y="695555"/>
                </a:lnTo>
                <a:lnTo>
                  <a:pt x="1402129" y="639949"/>
                </a:lnTo>
                <a:lnTo>
                  <a:pt x="1391006" y="585272"/>
                </a:lnTo>
                <a:lnTo>
                  <a:pt x="1376119" y="531677"/>
                </a:lnTo>
                <a:lnTo>
                  <a:pt x="1357578" y="479315"/>
                </a:lnTo>
                <a:lnTo>
                  <a:pt x="1335490" y="428339"/>
                </a:lnTo>
                <a:lnTo>
                  <a:pt x="1309964" y="378900"/>
                </a:lnTo>
                <a:lnTo>
                  <a:pt x="1281108" y="331150"/>
                </a:lnTo>
                <a:lnTo>
                  <a:pt x="1249030" y="285241"/>
                </a:lnTo>
                <a:lnTo>
                  <a:pt x="1213838" y="241326"/>
                </a:lnTo>
                <a:lnTo>
                  <a:pt x="1175640" y="199555"/>
                </a:lnTo>
                <a:lnTo>
                  <a:pt x="1134546" y="160082"/>
                </a:lnTo>
                <a:lnTo>
                  <a:pt x="1090661" y="123057"/>
                </a:lnTo>
                <a:lnTo>
                  <a:pt x="1044096" y="88632"/>
                </a:lnTo>
                <a:lnTo>
                  <a:pt x="994958" y="56961"/>
                </a:lnTo>
                <a:lnTo>
                  <a:pt x="943356" y="28194"/>
                </a:lnTo>
                <a:lnTo>
                  <a:pt x="913638" y="13716"/>
                </a:lnTo>
                <a:lnTo>
                  <a:pt x="8839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9906000" y="0"/>
                </a:moveTo>
                <a:lnTo>
                  <a:pt x="0" y="0"/>
                </a:lnTo>
                <a:lnTo>
                  <a:pt x="0" y="6858000"/>
                </a:lnTo>
                <a:lnTo>
                  <a:pt x="9906000" y="6858000"/>
                </a:lnTo>
                <a:lnTo>
                  <a:pt x="9906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8414" y="835952"/>
            <a:ext cx="1744837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Fungsi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21062" y="835952"/>
            <a:ext cx="4665065" cy="482600"/>
          </a:xfrm>
          <a:prstGeom prst="rect">
            <a:avLst/>
          </a:prstGeom>
        </p:spPr>
        <p:txBody>
          <a:bodyPr wrap="square" lIns="0" tIns="24130" rIns="0" bIns="0" rtlCol="0">
            <a:noAutofit/>
          </a:bodyPr>
          <a:lstStyle/>
          <a:p>
            <a:pPr marL="12700">
              <a:lnSpc>
                <a:spcPts val="3800"/>
              </a:lnSpc>
            </a:pPr>
            <a:r>
              <a:rPr sz="3600" b="1" dirty="0">
                <a:latin typeface="Arial Black"/>
                <a:cs typeface="Arial Black"/>
              </a:rPr>
              <a:t>– Pengolahan data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4040" y="1977576"/>
            <a:ext cx="1664620" cy="387994"/>
          </a:xfrm>
          <a:prstGeom prst="rect">
            <a:avLst/>
          </a:prstGeom>
        </p:spPr>
        <p:txBody>
          <a:bodyPr wrap="square" lIns="0" tIns="19335" rIns="0" bIns="0" rtlCol="0">
            <a:noAutofit/>
          </a:bodyPr>
          <a:lstStyle/>
          <a:p>
            <a:pPr marL="12700">
              <a:lnSpc>
                <a:spcPts val="3045"/>
              </a:lnSpc>
            </a:pPr>
            <a:r>
              <a:rPr lang="en-US" sz="2800" spc="1324" dirty="0">
                <a:solidFill>
                  <a:srgbClr val="FF0000"/>
                </a:solidFill>
                <a:latin typeface="Cambria"/>
                <a:cs typeface="Tahoma"/>
              </a:rPr>
              <a:t>*</a:t>
            </a:r>
            <a:r>
              <a:rPr sz="2800" spc="0" dirty="0" err="1">
                <a:latin typeface="Tahoma"/>
                <a:cs typeface="Tahoma"/>
              </a:rPr>
              <a:t>Contoh</a:t>
            </a:r>
            <a:r>
              <a:rPr sz="2800" spc="0" dirty="0">
                <a:latin typeface="Tahoma"/>
                <a:cs typeface="Tahoma"/>
              </a:rPr>
              <a:t>: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1570" y="1977576"/>
            <a:ext cx="1880111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pencetakan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85602" y="1977576"/>
            <a:ext cx="837885" cy="381253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bank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57408" y="1977576"/>
            <a:ext cx="1652079" cy="381254"/>
          </a:xfrm>
          <a:prstGeom prst="rect">
            <a:avLst/>
          </a:prstGeom>
        </p:spPr>
        <p:txBody>
          <a:bodyPr wrap="square" lIns="0" tIns="19050" rIns="0" bIns="0" rtlCol="0">
            <a:noAutofit/>
          </a:bodyPr>
          <a:lstStyle/>
          <a:p>
            <a:pPr marL="12700">
              <a:lnSpc>
                <a:spcPts val="3000"/>
              </a:lnSpc>
            </a:pPr>
            <a:r>
              <a:rPr sz="2800" dirty="0">
                <a:latin typeface="Tahoma"/>
                <a:cs typeface="Tahoma"/>
              </a:rPr>
              <a:t>statement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1112" y="6443875"/>
            <a:ext cx="150747" cy="202946"/>
          </a:xfrm>
          <a:prstGeom prst="rect">
            <a:avLst/>
          </a:prstGeom>
        </p:spPr>
        <p:txBody>
          <a:bodyPr wrap="square" lIns="0" tIns="9715" rIns="0" bIns="0" rtlCol="0">
            <a:noAutofit/>
          </a:bodyPr>
          <a:lstStyle/>
          <a:p>
            <a:pPr marL="12700">
              <a:lnSpc>
                <a:spcPts val="1530"/>
              </a:lnSpc>
            </a:pPr>
            <a:r>
              <a:rPr sz="1400" dirty="0">
                <a:solidFill>
                  <a:srgbClr val="5E564E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5300" y="1562100"/>
            <a:ext cx="8833104" cy="76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3A0594C-8AE1-46AE-A4C5-6C60B40FE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96" y="2326765"/>
            <a:ext cx="8943975" cy="40862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473</Words>
  <Application>Microsoft Office PowerPoint</Application>
  <PresentationFormat>A4 Paper (210x297 mm)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Cambria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BPTI UHAMKA</dc:creator>
  <cp:lastModifiedBy>Yustika Ramadhani</cp:lastModifiedBy>
  <cp:revision>1</cp:revision>
  <dcterms:modified xsi:type="dcterms:W3CDTF">2022-03-21T15:15:45Z</dcterms:modified>
</cp:coreProperties>
</file>