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BF5E-01E3-4597-B203-4FB6E1851456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54D7-A024-490F-AF57-897EB7082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SKS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888786" cy="442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743200"/>
            <a:ext cx="6403860" cy="99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0600" y="1676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Winston </a:t>
            </a:r>
            <a:r>
              <a:rPr lang="en-US" dirty="0" err="1" smtClean="0"/>
              <a:t>dan</a:t>
            </a:r>
            <a:r>
              <a:rPr lang="en-US" dirty="0" smtClean="0"/>
              <a:t> Prendergast [1984]: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Perspektif</a:t>
            </a:r>
            <a:r>
              <a:rPr lang="en-US" dirty="0" smtClean="0"/>
              <a:t> 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(Intelligence)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AI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yang “</a:t>
            </a:r>
            <a:r>
              <a:rPr lang="en-US" dirty="0" err="1" smtClean="0"/>
              <a:t>cerdas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AI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(tools) yang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tool-tool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erspektif</a:t>
            </a:r>
            <a:r>
              <a:rPr lang="en-US" dirty="0" smtClean="0"/>
              <a:t> 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(Programming)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AI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(search)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program AI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(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-&gt;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Search -&gt;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search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AI : </a:t>
            </a:r>
          </a:p>
          <a:p>
            <a:pPr>
              <a:buNone/>
            </a:pPr>
            <a:r>
              <a:rPr lang="en-US" dirty="0" smtClean="0"/>
              <a:t>§ LISP,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1950-an,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diasosiasikan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AI. </a:t>
            </a:r>
          </a:p>
          <a:p>
            <a:pPr>
              <a:buNone/>
            </a:pPr>
            <a:r>
              <a:rPr lang="en-US" dirty="0" smtClean="0"/>
              <a:t>§ PROLOG,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1970-an. </a:t>
            </a:r>
          </a:p>
          <a:p>
            <a:pPr>
              <a:buNone/>
            </a:pPr>
            <a:r>
              <a:rPr lang="en-US" dirty="0" smtClean="0"/>
              <a:t>§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(Object Oriented Programming (Objective C, C++, Smalltalk, Java)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erspektif</a:t>
            </a:r>
            <a:r>
              <a:rPr lang="en-US" dirty="0" smtClean="0"/>
              <a:t> 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(Programming) (2)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Pperspektif</a:t>
            </a:r>
            <a:r>
              <a:rPr lang="en-US" dirty="0" smtClean="0"/>
              <a:t> 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(research)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AI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1960-an,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permainan</a:t>
            </a:r>
            <a:r>
              <a:rPr lang="en-US" dirty="0" smtClean="0"/>
              <a:t> (game) </a:t>
            </a:r>
            <a:r>
              <a:rPr lang="en-US" dirty="0" err="1" smtClean="0"/>
              <a:t>catur</a:t>
            </a:r>
            <a:r>
              <a:rPr lang="en-US" dirty="0" smtClean="0"/>
              <a:t>,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general problem solving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tugastugas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) o </a:t>
            </a:r>
          </a:p>
          <a:p>
            <a:r>
              <a:rPr lang="en-US" dirty="0" smtClean="0"/>
              <a:t>“Artificial intelligence”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area.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Pengantar Kecerdasan Tiruan  Pertemuan 1</vt:lpstr>
      <vt:lpstr>1. Pengertian Kecerdasan Tiruan</vt:lpstr>
      <vt:lpstr>Perspektif AI dari sisi Tujuan AI</vt:lpstr>
      <vt:lpstr>Perspektif AI dari makna Kecerdasan (Intelligence)</vt:lpstr>
      <vt:lpstr>Perspektif AI dari sisi bisnis</vt:lpstr>
      <vt:lpstr>Perspektif AI dari sisi pemrograman (Programming) (1)</vt:lpstr>
      <vt:lpstr>Perspektif AI dari sisi pemrograman (Programming) (2)</vt:lpstr>
      <vt:lpstr>Pperspektif AI dari sisi penelitian (research)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Kecerdasan Tiruan</dc:title>
  <dc:creator>Users-1</dc:creator>
  <cp:lastModifiedBy>Users-1</cp:lastModifiedBy>
  <cp:revision>3</cp:revision>
  <dcterms:created xsi:type="dcterms:W3CDTF">2020-10-12T09:15:25Z</dcterms:created>
  <dcterms:modified xsi:type="dcterms:W3CDTF">2020-10-12T09:37:00Z</dcterms:modified>
</cp:coreProperties>
</file>