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9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6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5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6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2974-77AC-4C36-9239-455E3978222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D3F-631F-43AA-94DA-463BFB3E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6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DOMAIN PENELITIAN DALAM KECERDASAN TIRUAN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DOMAIN PENELITIAN DALAM KECERDASAN TIRUAN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Formal tasks (</a:t>
            </a:r>
            <a:r>
              <a:rPr lang="en-US" dirty="0" err="1" smtClean="0"/>
              <a:t>matematika</a:t>
            </a:r>
            <a:r>
              <a:rPr lang="en-US" dirty="0" smtClean="0"/>
              <a:t>, games) · </a:t>
            </a:r>
          </a:p>
          <a:p>
            <a:r>
              <a:rPr lang="en-US" dirty="0" smtClean="0"/>
              <a:t>Mundane task (perception, robotics, natural language, common sense, reasoning) · </a:t>
            </a:r>
          </a:p>
          <a:p>
            <a:r>
              <a:rPr lang="en-US" dirty="0" smtClean="0"/>
              <a:t>Expert tasks (financial analysis, medical diagnostics, engineering, scientific analysis,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7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PERMAINAN (Game)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HEURISTIC. </a:t>
            </a:r>
            <a:endParaRPr lang="en-US" dirty="0"/>
          </a:p>
          <a:p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heuristic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0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NATURAL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8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ROBOTIK DAN SISTEM SENSOR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sensor,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vision, </a:t>
            </a:r>
            <a:r>
              <a:rPr lang="en-US" dirty="0" err="1" smtClean="0"/>
              <a:t>sistem</a:t>
            </a:r>
            <a:r>
              <a:rPr lang="en-US" dirty="0" smtClean="0"/>
              <a:t> tactile,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robotik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4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(Expert System)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penasehat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proses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3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Pengantar Kecerdasan Tiruan Pertemuan 2</vt:lpstr>
      <vt:lpstr>DOMAIN PENELITIAN DALAM KECERDASAN TIRUAN </vt:lpstr>
      <vt:lpstr>PERMAINAN (Game)</vt:lpstr>
      <vt:lpstr>NATURAL LANGUAGE</vt:lpstr>
      <vt:lpstr>ROBOTIK DAN SISTEM SENSOR </vt:lpstr>
      <vt:lpstr>EXPERT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Kecerdasan Tiruan Pertemuan 2</dc:title>
  <dc:creator>BPIT</dc:creator>
  <cp:lastModifiedBy>BPIT</cp:lastModifiedBy>
  <cp:revision>2</cp:revision>
  <dcterms:created xsi:type="dcterms:W3CDTF">2020-10-19T04:37:23Z</dcterms:created>
  <dcterms:modified xsi:type="dcterms:W3CDTF">2020-10-19T10:00:53Z</dcterms:modified>
</cp:coreProperties>
</file>