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B1D96-3B9D-4C81-A90E-17A91A9E1E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EFBE7-8EBD-423F-B690-529391E388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2BD21-55AC-496A-A685-903CB239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6BCC-8435-4705-BF2A-F39D55E0B20E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345AD-68C1-4FA3-B934-CD180530C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7EF04-B1AF-4536-B903-02119FFF0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052A-7450-4636-9607-C1DB570DC8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2312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9BD86-17F8-4B4A-A8BE-0E5368907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6E48F9-C723-43CF-8AA1-DCFA063DB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3BAE6-A8D8-4C41-9549-6815172DA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6BCC-8435-4705-BF2A-F39D55E0B20E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B0E57-3333-4D1B-9040-F6A20BBFB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A54D6-3C9C-4DB6-A3A6-DAE50821F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052A-7450-4636-9607-C1DB570DC8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93535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E7CDB0-49F7-4895-AB6B-209A2EB941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B17190-54CD-4D40-9ADD-89909C177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E6E0E-60C1-4D6A-AA41-095BFFF8D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6BCC-8435-4705-BF2A-F39D55E0B20E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21F0D-E0DC-425D-A8DC-1B6A23DEE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26068-0491-4C18-8522-1B1FCE523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052A-7450-4636-9607-C1DB570DC8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4668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292C7-5161-4128-886E-002F22464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66CC7-0A5E-4BD8-A3F8-A315AB9B6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418B1-1729-4897-B222-3B960FEF8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6BCC-8435-4705-BF2A-F39D55E0B20E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E7E9A-896A-4DEB-97BC-23BFCA11B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EB74C-9941-4634-977D-9E6439D2B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052A-7450-4636-9607-C1DB570DC8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7573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0455F-0273-4C5B-98E3-848D9C6D4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27985-5778-4AF7-ACB1-B18EAFF07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8A8A2-46AF-4D94-8E74-BC7FBF8C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6BCC-8435-4705-BF2A-F39D55E0B20E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6C827-BB13-41E8-A84A-E64DA9D5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A84DB-9B75-4D82-A2E1-94C361B50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052A-7450-4636-9607-C1DB570DC8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0804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FAE80-C4D9-4236-AA47-4C217C956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3428C-FE0C-44CB-94F8-B455ED2EE5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C0A626-3729-4506-9FA6-C6A8AA614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8F5CE7-8A18-45A9-84CA-6434E5DCC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6BCC-8435-4705-BF2A-F39D55E0B20E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C8B94-3031-468B-B185-479C3586C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798168-0457-4F1D-97D1-7A3305C0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052A-7450-4636-9607-C1DB570DC8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5185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21BC3-422A-4EAE-8B37-C058B5190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4D5782-CEC2-4FBB-93A0-B0A9FDBF6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60D0A-5881-4853-8B85-59C4350A16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436A0F-972B-48CF-B638-84D16EDF91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9C8E5E-9F9B-4A36-B0CA-972A3DEAAD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F13B4C-753D-4831-B369-F4ED3C9E7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6BCC-8435-4705-BF2A-F39D55E0B20E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15359D-E717-4594-AC4C-8C931FCB0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1999B8-EA89-42D0-AAB0-07B136C40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052A-7450-4636-9607-C1DB570DC8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6286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1F3EC-48B9-41F0-BE4B-421A7C5B8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216F4F-4B06-46EF-ABBB-912FA75F2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6BCC-8435-4705-BF2A-F39D55E0B20E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728B64-BC4E-4322-8310-1DA5998CB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679A64-0E01-421C-A3CD-9FC1B50FF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052A-7450-4636-9607-C1DB570DC8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8383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B88224-61CA-47D3-A4AE-E37A6F08B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6BCC-8435-4705-BF2A-F39D55E0B20E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129BBE-1FA4-47F0-8AA6-705B2F0CF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B2F105-D92F-4AFA-A989-C56EA5557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052A-7450-4636-9607-C1DB570DC8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01352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E76F5-8F82-48A1-8F67-75D59AB22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90F7C-E003-45E8-8A14-CCB4C7ABB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6EC60B-98C6-4F33-BF46-2A086F5D2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E0F322-5CBF-462A-8EC2-D09F18C69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6BCC-8435-4705-BF2A-F39D55E0B20E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559FA-B62F-4342-B6F6-515C6CFD7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F9E68-406C-495D-9CAF-0F79C62C2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052A-7450-4636-9607-C1DB570DC8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9940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C469D-F274-4274-A262-06EF0E2DB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E6A495-3D90-402E-A360-884B5C07CD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C71F3D-FDBC-4FD1-8141-68DD517F5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4D860-0C57-4A2C-95DF-B3EB1E2AE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6BCC-8435-4705-BF2A-F39D55E0B20E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3175A-F3A0-4160-9B0A-F67BC7706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9D29C1-8931-4202-8E8B-5E042B729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0052A-7450-4636-9607-C1DB570DC8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2484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4FD3D1-BBDC-4C05-BA3E-B22DEA77F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12096-4F59-452E-96A6-5BA27723A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94941-C825-413E-B1C1-AAC9308CF1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46BCC-8435-4705-BF2A-F39D55E0B20E}" type="datetimeFigureOut">
              <a:rPr lang="en-ID" smtClean="0"/>
              <a:t>23/10/2020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428D8-CACB-4136-8C35-D3415375D4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6C2BE-F7C5-42A7-90A2-6D07E15A85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0052A-7450-4636-9607-C1DB570DC8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0665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0DDE6-415B-4966-97DD-49C796D618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Kecerdasan</a:t>
            </a:r>
            <a:r>
              <a:rPr lang="en-US" dirty="0"/>
              <a:t> </a:t>
            </a:r>
            <a:r>
              <a:rPr lang="en-US" dirty="0" err="1"/>
              <a:t>Tiruan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3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027B55-FF6B-40E7-9F33-F8A3AB1DA5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62844"/>
            <a:ext cx="9144000" cy="1194955"/>
          </a:xfrm>
        </p:spPr>
        <p:txBody>
          <a:bodyPr/>
          <a:lstStyle/>
          <a:p>
            <a:r>
              <a:rPr lang="en-ID" dirty="0"/>
              <a:t>KONSEP DASAR DALAM KECERDASAN BUATAN</a:t>
            </a:r>
          </a:p>
        </p:txBody>
      </p:sp>
    </p:spTree>
    <p:extLst>
      <p:ext uri="{BB962C8B-B14F-4D97-AF65-F5344CB8AC3E}">
        <p14:creationId xmlns:p14="http://schemas.microsoft.com/office/powerpoint/2010/main" val="395738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C24E6-0899-4499-AC77-5BEC18BF0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TURING TEST – </a:t>
            </a:r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Pengujian</a:t>
            </a:r>
            <a:r>
              <a:rPr lang="en-ID" dirty="0"/>
              <a:t> </a:t>
            </a:r>
            <a:r>
              <a:rPr lang="en-ID" dirty="0" err="1"/>
              <a:t>Kecerdasan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DA180-9621-4FE0-A14F-C6A2A2FF2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D" dirty="0"/>
              <a:t>·Turing Test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pengujian</a:t>
            </a:r>
            <a:r>
              <a:rPr lang="en-ID" dirty="0"/>
              <a:t> </a:t>
            </a:r>
            <a:r>
              <a:rPr lang="en-ID" dirty="0" err="1"/>
              <a:t>kecerdasan</a:t>
            </a:r>
            <a:r>
              <a:rPr lang="en-ID" dirty="0"/>
              <a:t> yang </a:t>
            </a:r>
            <a:r>
              <a:rPr lang="en-ID" dirty="0" err="1"/>
              <a:t>dibuat</a:t>
            </a:r>
            <a:r>
              <a:rPr lang="en-ID" dirty="0"/>
              <a:t> oleh Alan Turing. </a:t>
            </a:r>
          </a:p>
          <a:p>
            <a:r>
              <a:rPr lang="en-ID" dirty="0"/>
              <a:t>Proses uji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melibatkan</a:t>
            </a:r>
            <a:r>
              <a:rPr lang="en-ID" dirty="0"/>
              <a:t>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penanya</a:t>
            </a:r>
            <a:r>
              <a:rPr lang="en-ID" dirty="0"/>
              <a:t> (</a:t>
            </a:r>
            <a:r>
              <a:rPr lang="en-ID" dirty="0" err="1"/>
              <a:t>manusia</a:t>
            </a:r>
            <a:r>
              <a:rPr lang="en-ID" dirty="0"/>
              <a:t>) dan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obyek</a:t>
            </a:r>
            <a:r>
              <a:rPr lang="en-ID" dirty="0"/>
              <a:t> yang </a:t>
            </a:r>
            <a:r>
              <a:rPr lang="en-ID" dirty="0" err="1"/>
              <a:t>ditanyai</a:t>
            </a:r>
            <a:r>
              <a:rPr lang="en-ID" dirty="0"/>
              <a:t>. Yang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dan </a:t>
            </a:r>
            <a:r>
              <a:rPr lang="en-ID" dirty="0" err="1"/>
              <a:t>satunya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mesin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diuji</a:t>
            </a:r>
            <a:r>
              <a:rPr lang="en-ID" dirty="0"/>
              <a:t>. </a:t>
            </a:r>
          </a:p>
          <a:p>
            <a:r>
              <a:rPr lang="en-ID" dirty="0" err="1"/>
              <a:t>Penanya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melihat</a:t>
            </a:r>
            <a:r>
              <a:rPr lang="en-ID" dirty="0"/>
              <a:t> </a:t>
            </a:r>
            <a:r>
              <a:rPr lang="en-ID" dirty="0" err="1"/>
              <a:t>langsung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obyek</a:t>
            </a:r>
            <a:r>
              <a:rPr lang="en-ID" dirty="0"/>
              <a:t> </a:t>
            </a:r>
            <a:r>
              <a:rPr lang="en-ID" dirty="0" err="1"/>
              <a:t>yg</a:t>
            </a:r>
            <a:r>
              <a:rPr lang="en-ID" dirty="0"/>
              <a:t> </a:t>
            </a:r>
            <a:r>
              <a:rPr lang="en-ID" dirty="0" err="1"/>
              <a:t>ditanyai</a:t>
            </a:r>
            <a:r>
              <a:rPr lang="en-ID" dirty="0"/>
              <a:t> · </a:t>
            </a:r>
            <a:r>
              <a:rPr lang="en-ID" dirty="0" err="1"/>
              <a:t>Penanya</a:t>
            </a:r>
            <a:r>
              <a:rPr lang="en-ID" dirty="0"/>
              <a:t> </a:t>
            </a:r>
            <a:r>
              <a:rPr lang="en-ID" dirty="0" err="1"/>
              <a:t>diminta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membedakan</a:t>
            </a:r>
            <a:r>
              <a:rPr lang="en-ID" dirty="0"/>
              <a:t> mana </a:t>
            </a:r>
            <a:r>
              <a:rPr lang="en-ID" dirty="0" err="1"/>
              <a:t>jawaban</a:t>
            </a:r>
            <a:r>
              <a:rPr lang="en-ID" dirty="0"/>
              <a:t> </a:t>
            </a:r>
            <a:r>
              <a:rPr lang="en-ID" dirty="0" err="1"/>
              <a:t>komputer</a:t>
            </a:r>
            <a:r>
              <a:rPr lang="en-ID" dirty="0"/>
              <a:t> dan mana </a:t>
            </a:r>
            <a:r>
              <a:rPr lang="en-ID" dirty="0" err="1"/>
              <a:t>jawaban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jawaban</a:t>
            </a:r>
            <a:r>
              <a:rPr lang="en-ID" dirty="0"/>
              <a:t> </a:t>
            </a:r>
            <a:r>
              <a:rPr lang="en-ID" dirty="0" err="1"/>
              <a:t>kedua</a:t>
            </a:r>
            <a:r>
              <a:rPr lang="en-ID" dirty="0"/>
              <a:t> </a:t>
            </a:r>
            <a:r>
              <a:rPr lang="en-ID" dirty="0" err="1"/>
              <a:t>obyek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. ·</a:t>
            </a:r>
          </a:p>
          <a:p>
            <a:r>
              <a:rPr lang="en-ID" dirty="0"/>
              <a:t>Jika </a:t>
            </a:r>
            <a:r>
              <a:rPr lang="en-ID" dirty="0" err="1"/>
              <a:t>penanya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membedakan</a:t>
            </a:r>
            <a:r>
              <a:rPr lang="en-ID" dirty="0"/>
              <a:t> mana </a:t>
            </a:r>
            <a:r>
              <a:rPr lang="en-ID" dirty="0" err="1"/>
              <a:t>jawaban</a:t>
            </a:r>
            <a:r>
              <a:rPr lang="en-ID" dirty="0"/>
              <a:t> </a:t>
            </a:r>
            <a:r>
              <a:rPr lang="en-ID" dirty="0" err="1"/>
              <a:t>mesin</a:t>
            </a:r>
            <a:r>
              <a:rPr lang="en-ID" dirty="0"/>
              <a:t> dan mana </a:t>
            </a:r>
            <a:r>
              <a:rPr lang="en-ID" dirty="0" err="1"/>
              <a:t>jawaban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maka</a:t>
            </a:r>
            <a:r>
              <a:rPr lang="en-ID" dirty="0"/>
              <a:t> Turing </a:t>
            </a:r>
            <a:r>
              <a:rPr lang="en-ID" dirty="0" err="1"/>
              <a:t>berpendapat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mesin</a:t>
            </a:r>
            <a:r>
              <a:rPr lang="en-ID" dirty="0"/>
              <a:t> yang </a:t>
            </a:r>
            <a:r>
              <a:rPr lang="en-ID" dirty="0" err="1"/>
              <a:t>diuji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diasumsikan</a:t>
            </a:r>
            <a:r>
              <a:rPr lang="en-ID" dirty="0"/>
              <a:t> CERDAS.</a:t>
            </a:r>
          </a:p>
        </p:txBody>
      </p:sp>
    </p:spTree>
    <p:extLst>
      <p:ext uri="{BB962C8B-B14F-4D97-AF65-F5344CB8AC3E}">
        <p14:creationId xmlns:p14="http://schemas.microsoft.com/office/powerpoint/2010/main" val="1555423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270C4-E395-4ECD-B77C-5796C4A1A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/>
              <a:t>PEMROSESAN SIMBOLIK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3F682-9F7F-454C-94CE-BE91849A3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Komputer</a:t>
            </a:r>
            <a:r>
              <a:rPr lang="en-ID" dirty="0"/>
              <a:t> </a:t>
            </a:r>
            <a:r>
              <a:rPr lang="en-ID" dirty="0" err="1"/>
              <a:t>semula</a:t>
            </a:r>
            <a:r>
              <a:rPr lang="en-ID" dirty="0"/>
              <a:t> </a:t>
            </a:r>
            <a:r>
              <a:rPr lang="en-ID" dirty="0" err="1"/>
              <a:t>didisain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memproses</a:t>
            </a:r>
            <a:r>
              <a:rPr lang="en-ID" dirty="0"/>
              <a:t> </a:t>
            </a:r>
            <a:r>
              <a:rPr lang="en-ID" dirty="0" err="1"/>
              <a:t>bilangan</a:t>
            </a:r>
            <a:r>
              <a:rPr lang="en-ID" dirty="0"/>
              <a:t>/</a:t>
            </a:r>
            <a:r>
              <a:rPr lang="en-ID" dirty="0" err="1"/>
              <a:t>angka-angka</a:t>
            </a:r>
            <a:r>
              <a:rPr lang="en-ID" dirty="0"/>
              <a:t> (</a:t>
            </a:r>
            <a:r>
              <a:rPr lang="en-ID" dirty="0" err="1"/>
              <a:t>pemrosesan</a:t>
            </a:r>
            <a:r>
              <a:rPr lang="en-ID" dirty="0"/>
              <a:t> </a:t>
            </a:r>
            <a:r>
              <a:rPr lang="en-ID" dirty="0" err="1"/>
              <a:t>numerik</a:t>
            </a:r>
            <a:r>
              <a:rPr lang="en-ID" dirty="0"/>
              <a:t>).</a:t>
            </a:r>
          </a:p>
          <a:p>
            <a:r>
              <a:rPr lang="en-ID" dirty="0" err="1"/>
              <a:t>Sementara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berpikir</a:t>
            </a:r>
            <a:r>
              <a:rPr lang="en-ID" dirty="0"/>
              <a:t> dan </a:t>
            </a:r>
            <a:r>
              <a:rPr lang="en-ID" dirty="0" err="1"/>
              <a:t>menyelesaikan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bersifat</a:t>
            </a:r>
            <a:r>
              <a:rPr lang="en-ID" dirty="0"/>
              <a:t> </a:t>
            </a:r>
            <a:r>
              <a:rPr lang="en-ID" dirty="0" err="1"/>
              <a:t>simbolik</a:t>
            </a:r>
            <a:r>
              <a:rPr lang="en-ID" dirty="0"/>
              <a:t>,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didasarkan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sejumlah</a:t>
            </a:r>
            <a:r>
              <a:rPr lang="en-ID" dirty="0"/>
              <a:t> </a:t>
            </a:r>
            <a:r>
              <a:rPr lang="en-ID" dirty="0" err="1"/>
              <a:t>rumus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komputasi</a:t>
            </a:r>
            <a:r>
              <a:rPr lang="en-ID" dirty="0"/>
              <a:t> </a:t>
            </a:r>
            <a:r>
              <a:rPr lang="en-ID" dirty="0" err="1"/>
              <a:t>matematis</a:t>
            </a:r>
            <a:r>
              <a:rPr lang="en-ID" dirty="0"/>
              <a:t>.</a:t>
            </a:r>
          </a:p>
          <a:p>
            <a:r>
              <a:rPr lang="en-ID" dirty="0"/>
              <a:t>Sifat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AI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AI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ilmu</a:t>
            </a:r>
            <a:r>
              <a:rPr lang="en-ID" dirty="0"/>
              <a:t> </a:t>
            </a:r>
            <a:r>
              <a:rPr lang="en-ID" dirty="0" err="1"/>
              <a:t>komputer</a:t>
            </a:r>
            <a:r>
              <a:rPr lang="en-ID" dirty="0"/>
              <a:t> yang </a:t>
            </a:r>
            <a:r>
              <a:rPr lang="en-ID" dirty="0" err="1"/>
              <a:t>melukan</a:t>
            </a:r>
            <a:r>
              <a:rPr lang="en-ID" dirty="0"/>
              <a:t> proses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simbolik</a:t>
            </a:r>
            <a:r>
              <a:rPr lang="en-ID" dirty="0"/>
              <a:t> dan non-</a:t>
            </a:r>
            <a:r>
              <a:rPr lang="en-ID" dirty="0" err="1"/>
              <a:t>algoritmik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penyelesaian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0942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870B5-01EE-453C-9F33-490B2A7A2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/>
              <a:t>HEURISTIC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0D43A-4D86-4FEC-B839-85BF4D0AB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Istilah</a:t>
            </a:r>
            <a:r>
              <a:rPr lang="en-ID" dirty="0"/>
              <a:t> Heuristic </a:t>
            </a:r>
            <a:r>
              <a:rPr lang="en-ID" dirty="0" err="1"/>
              <a:t>diambil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bahasa</a:t>
            </a:r>
            <a:r>
              <a:rPr lang="en-ID" dirty="0"/>
              <a:t> Yunani yang </a:t>
            </a:r>
            <a:r>
              <a:rPr lang="en-ID" dirty="0" err="1"/>
              <a:t>berarti</a:t>
            </a:r>
            <a:r>
              <a:rPr lang="en-ID" dirty="0"/>
              <a:t> </a:t>
            </a:r>
            <a:r>
              <a:rPr lang="en-ID" dirty="0" err="1"/>
              <a:t>menemukan</a:t>
            </a:r>
            <a:r>
              <a:rPr lang="en-ID" dirty="0"/>
              <a:t> </a:t>
            </a:r>
          </a:p>
          <a:p>
            <a:endParaRPr lang="en-ID" dirty="0"/>
          </a:p>
          <a:p>
            <a:r>
              <a:rPr lang="en-ID" dirty="0"/>
              <a:t>Heuristic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strategi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proses </a:t>
            </a:r>
            <a:r>
              <a:rPr lang="en-ID" dirty="0" err="1"/>
              <a:t>pencarian</a:t>
            </a:r>
            <a:r>
              <a:rPr lang="en-ID" dirty="0"/>
              <a:t> (search) </a:t>
            </a:r>
            <a:r>
              <a:rPr lang="en-ID" dirty="0" err="1"/>
              <a:t>ruang</a:t>
            </a:r>
            <a:r>
              <a:rPr lang="en-ID" dirty="0"/>
              <a:t> </a:t>
            </a:r>
            <a:r>
              <a:rPr lang="en-ID" dirty="0" err="1"/>
              <a:t>problema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selektif</a:t>
            </a:r>
            <a:r>
              <a:rPr lang="en-ID" dirty="0"/>
              <a:t>, yang </a:t>
            </a:r>
            <a:r>
              <a:rPr lang="en-ID" dirty="0" err="1"/>
              <a:t>memandu</a:t>
            </a:r>
            <a:r>
              <a:rPr lang="en-ID" dirty="0"/>
              <a:t> proses </a:t>
            </a:r>
            <a:r>
              <a:rPr lang="en-ID" dirty="0" err="1"/>
              <a:t>pencarian</a:t>
            </a:r>
            <a:r>
              <a:rPr lang="en-ID" dirty="0"/>
              <a:t> yang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lakukan</a:t>
            </a:r>
            <a:r>
              <a:rPr lang="en-ID" dirty="0"/>
              <a:t> </a:t>
            </a:r>
            <a:r>
              <a:rPr lang="en-ID" dirty="0" err="1"/>
              <a:t>disepanjang</a:t>
            </a:r>
            <a:r>
              <a:rPr lang="en-ID" dirty="0"/>
              <a:t> </a:t>
            </a:r>
            <a:r>
              <a:rPr lang="en-ID" dirty="0" err="1"/>
              <a:t>jalur</a:t>
            </a:r>
            <a:r>
              <a:rPr lang="en-ID" dirty="0"/>
              <a:t> yang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kemung</a:t>
            </a:r>
            <a:r>
              <a:rPr lang="en-ID" dirty="0"/>
              <a:t> </a:t>
            </a:r>
            <a:r>
              <a:rPr lang="en-ID" dirty="0" err="1"/>
              <a:t>kinan</a:t>
            </a:r>
            <a:r>
              <a:rPr lang="en-ID" dirty="0"/>
              <a:t> </a:t>
            </a:r>
            <a:r>
              <a:rPr lang="en-ID" dirty="0" err="1"/>
              <a:t>sukses</a:t>
            </a:r>
            <a:r>
              <a:rPr lang="en-ID" dirty="0"/>
              <a:t> paling </a:t>
            </a:r>
            <a:r>
              <a:rPr lang="en-ID" dirty="0" err="1"/>
              <a:t>besar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00337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C3728-23B6-4582-9368-EE59C577A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/>
              <a:t>PENARIKAN KESIMPULAN (INFERENCING)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E1A41-2B43-423E-A5A2-03CC40080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AI </a:t>
            </a:r>
            <a:r>
              <a:rPr lang="en-ID" dirty="0" err="1"/>
              <a:t>mecoba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mesin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berpikir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mempertimbangkan</a:t>
            </a:r>
            <a:r>
              <a:rPr lang="en-ID" dirty="0"/>
              <a:t> (reasoning) </a:t>
            </a:r>
          </a:p>
          <a:p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berpikir</a:t>
            </a:r>
            <a:r>
              <a:rPr lang="en-ID" dirty="0"/>
              <a:t> (reasoning) </a:t>
            </a:r>
            <a:r>
              <a:rPr lang="en-ID" dirty="0" err="1"/>
              <a:t>termasuk</a:t>
            </a:r>
            <a:r>
              <a:rPr lang="en-ID" dirty="0"/>
              <a:t> </a:t>
            </a:r>
            <a:r>
              <a:rPr lang="en-ID" dirty="0" err="1"/>
              <a:t>didalamnya</a:t>
            </a:r>
            <a:r>
              <a:rPr lang="en-ID" dirty="0"/>
              <a:t> proses </a:t>
            </a:r>
            <a:r>
              <a:rPr lang="en-ID" dirty="0" err="1"/>
              <a:t>penarikan</a:t>
            </a:r>
            <a:r>
              <a:rPr lang="en-ID" dirty="0"/>
              <a:t> </a:t>
            </a:r>
            <a:r>
              <a:rPr lang="en-ID" dirty="0" err="1"/>
              <a:t>kesimpulan</a:t>
            </a:r>
            <a:r>
              <a:rPr lang="en-ID" dirty="0"/>
              <a:t> (inferencing)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fakta-fakta</a:t>
            </a:r>
            <a:r>
              <a:rPr lang="en-ID" dirty="0"/>
              <a:t> dan </a:t>
            </a:r>
            <a:r>
              <a:rPr lang="en-ID" dirty="0" err="1"/>
              <a:t>aturan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heuristik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pencarian</a:t>
            </a:r>
            <a:r>
              <a:rPr lang="en-ID" dirty="0"/>
              <a:t> </a:t>
            </a:r>
            <a:r>
              <a:rPr lang="en-ID" dirty="0" err="1"/>
              <a:t>lainnya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45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3356E-3FEE-464E-A8DF-1D246D22B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/>
              <a:t>PENCOCOKAN POLA (PATTERN MATCHING)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C7C40-11DB-4CD8-8C07-BA4C2CAE5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 algn="ctr">
              <a:buNone/>
            </a:pPr>
            <a:r>
              <a:rPr lang="en-ID" dirty="0"/>
              <a:t>AI </a:t>
            </a:r>
            <a:r>
              <a:rPr lang="en-ID" dirty="0" err="1"/>
              <a:t>bekerja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pencocokan</a:t>
            </a:r>
            <a:r>
              <a:rPr lang="en-ID" dirty="0"/>
              <a:t> </a:t>
            </a:r>
            <a:r>
              <a:rPr lang="en-ID" dirty="0" err="1"/>
              <a:t>pola</a:t>
            </a:r>
            <a:r>
              <a:rPr lang="en-ID" dirty="0"/>
              <a:t> (pattern matching) yang </a:t>
            </a:r>
            <a:r>
              <a:rPr lang="en-ID" dirty="0" err="1"/>
              <a:t>berusaha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menjelaskan</a:t>
            </a:r>
            <a:r>
              <a:rPr lang="en-ID" dirty="0"/>
              <a:t> </a:t>
            </a:r>
            <a:r>
              <a:rPr lang="en-ID" dirty="0" err="1"/>
              <a:t>obyek</a:t>
            </a:r>
            <a:r>
              <a:rPr lang="en-ID" dirty="0"/>
              <a:t>, </a:t>
            </a:r>
            <a:r>
              <a:rPr lang="en-ID" dirty="0" err="1"/>
              <a:t>kejadian</a:t>
            </a:r>
            <a:r>
              <a:rPr lang="en-ID" dirty="0"/>
              <a:t> (events) </a:t>
            </a:r>
            <a:r>
              <a:rPr lang="en-ID" dirty="0" err="1"/>
              <a:t>atau</a:t>
            </a:r>
            <a:r>
              <a:rPr lang="en-ID" dirty="0"/>
              <a:t> proses,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logik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komputasional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0467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289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Pengantar Kecerdasan Tiruan Pertemuan 3</vt:lpstr>
      <vt:lpstr>TURING TEST – Metode Pengujian Kecerdasan</vt:lpstr>
      <vt:lpstr>PEMROSESAN SIMBOLIK</vt:lpstr>
      <vt:lpstr>HEURISTIC</vt:lpstr>
      <vt:lpstr>PENARIKAN KESIMPULAN (INFERENCING)</vt:lpstr>
      <vt:lpstr>PENCOCOKAN POLA (PATTERN MATCHING)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Kecerdasan Tiruan Pertemuan 3</dc:title>
  <dc:creator>USER</dc:creator>
  <cp:lastModifiedBy>USER</cp:lastModifiedBy>
  <cp:revision>2</cp:revision>
  <dcterms:created xsi:type="dcterms:W3CDTF">2020-10-22T22:50:49Z</dcterms:created>
  <dcterms:modified xsi:type="dcterms:W3CDTF">2020-10-22T23:03:15Z</dcterms:modified>
</cp:coreProperties>
</file>