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FB2B3-310A-4206-BAE3-56CD64A20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A8035-9367-4456-BFDB-4C0F55E5E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AE8A5-2251-4149-B95B-683F1766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57A73-E150-404E-ADBB-41BA09E3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42D5-4182-4CD3-8E5B-6CEEFACF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933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57B7-D4AA-4690-8254-F6A8688A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F58C4-4446-41B6-847E-3BC88B774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E1E2-1FCD-42AF-A2DD-7B2A1170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642C-34E9-4F70-B0C1-8FDD2448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7ED02-0A59-45A7-B473-89477BBE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8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656C8-5257-45BC-B537-96117D42E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CB30B-F112-4D5D-85AD-B4D50A5B1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C2263-50CD-43D9-A8AF-B6E4B942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08D17-3855-4AD5-876A-E42A3FAF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61E85-3B0D-4F72-88AF-A3E65631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834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F7B-94BF-472F-B9C6-BD9CEF30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5B1C-7E3E-4ECE-8E97-FE6CFD2AD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EDC51-876E-4D6D-85CE-730DC5DA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058FE-9A99-4394-BA96-BB3F1B40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2B438-9918-4331-9D7E-F4B59440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67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D6B7-81B3-4BF6-8985-9FDA68D0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7DEF5-E327-42E2-84ED-5C2AC4C5C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E677-0BE0-484B-8E3A-FAD46B3F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9A1F2-E6E9-47C6-AEE4-BECD57D1F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A0126-95F1-445C-8258-35978C8B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359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EBAD-AD56-4264-A7F1-9B222344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8DD37-3A43-4B93-91EC-EF96A5C57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8271C-D164-414B-8168-A884DEE4B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44F3C-0A3C-4ADE-BEAB-FE050D73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444C6-6685-47A3-BAB6-BC3F722A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91D63-9044-4E94-B9D9-904ADC5C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740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4F37-D795-407C-929C-706C247E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D5CDF-E378-43AD-8B45-73975D259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15C98-0516-4BF7-8463-B829A1575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92250-FB34-48FF-A3CC-6DFF0E3E2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42B43-ADE1-40C2-99F0-A6A6D4CA1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AEC7BD-5CDB-4C17-94D8-AE7B090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2BEC0-04BD-46DE-9604-66FE6D47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B2D0DE-8ECC-41D9-BCE5-4ACBFDC0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388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3B65-4D32-4335-ADF9-890C834F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1F542-D669-4C3C-BFDA-5EFBD6FE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25D9A-0DEA-4CE3-8CEE-7AE82CEA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F4D04-BB67-4FB5-B35F-37275507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356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F618F-BF7F-4E1A-8402-15D870FE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6BA9F-66CD-4345-8F17-CC939EA3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75398-98C5-433A-B69C-AAE019C5B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852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2FD3-FB8E-402A-ABB5-6985C951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D8D2-5B7F-439D-8D26-CBF1AA536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FF77D-9A91-4532-8FA8-CD16FBE4F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54C23-47B6-4D9A-8EF7-0D25EAAC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C0A2E-1E76-4192-9805-8996E5CD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8254B-1C4A-4B9B-AE4E-CA7E1ECC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81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EAC5-776B-4F17-9A14-98191BBF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88BE8-8E9E-4C3D-8F7E-DA835374D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7D68A-5229-494C-8A0A-F2E04B48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CCFB3-0B64-4529-8B44-A09C05A0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CD7EE-2BC6-4DD1-918A-997AAB34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26190-AE67-4C33-ACB2-218BFC01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024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3A2B0-688D-4535-AE0A-97E19D8B8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25B8B-C080-4863-9E14-E99CA78F6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19390-A1E7-4812-9088-25676506F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D15CA-7644-41AC-BE1E-3236DC7C1F89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7D1C-46D0-4872-81E5-A894D8A7D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2ED8-1767-41D5-9F2C-218E39E74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079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8FEF-B2B6-44CB-982D-B1D58502A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Tiruan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4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CB1EF-847B-4615-BDD3-711CAA074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7518"/>
            <a:ext cx="9144000" cy="1380281"/>
          </a:xfrm>
        </p:spPr>
        <p:txBody>
          <a:bodyPr/>
          <a:lstStyle/>
          <a:p>
            <a:r>
              <a:rPr lang="en-US" dirty="0"/>
              <a:t>PERBANDINGAN KECERDASAN TIRUAN DENGAN KECERDASN ALAMIAH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2947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774C-AE92-4713-85EB-995F66FC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Keuntungan Kecerdasan Buatan dibanding kecerdasan alamiah: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E93D2-E166-4DE4-98B1-1A097D02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permanen</a:t>
            </a:r>
            <a:endParaRPr lang="en-ID" dirty="0"/>
          </a:p>
          <a:p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kemudahan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duplikasi</a:t>
            </a:r>
            <a:r>
              <a:rPr lang="en-ID" dirty="0"/>
              <a:t> dan </a:t>
            </a:r>
            <a:r>
              <a:rPr lang="en-ID" dirty="0" err="1"/>
              <a:t>penyebaran</a:t>
            </a:r>
            <a:r>
              <a:rPr lang="en-ID" dirty="0"/>
              <a:t> </a:t>
            </a:r>
          </a:p>
          <a:p>
            <a:r>
              <a:rPr lang="en-ID" dirty="0" err="1"/>
              <a:t>Relatif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murah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kecerdasan</a:t>
            </a:r>
            <a:r>
              <a:rPr lang="en-ID" dirty="0"/>
              <a:t> </a:t>
            </a:r>
            <a:r>
              <a:rPr lang="en-ID" dirty="0" err="1"/>
              <a:t>alamiah</a:t>
            </a:r>
            <a:r>
              <a:rPr lang="en-ID" dirty="0"/>
              <a:t> </a:t>
            </a:r>
          </a:p>
          <a:p>
            <a:r>
              <a:rPr lang="en-ID" dirty="0" err="1"/>
              <a:t>Konsisten</a:t>
            </a:r>
            <a:r>
              <a:rPr lang="en-ID" dirty="0"/>
              <a:t> dan </a:t>
            </a:r>
            <a:r>
              <a:rPr lang="en-ID" dirty="0" err="1"/>
              <a:t>teliti</a:t>
            </a:r>
            <a:r>
              <a:rPr lang="en-ID" dirty="0"/>
              <a:t> </a:t>
            </a:r>
          </a:p>
          <a:p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didokumentasi</a:t>
            </a:r>
            <a:r>
              <a:rPr lang="en-ID" dirty="0"/>
              <a:t> </a:t>
            </a:r>
          </a:p>
          <a:p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mengerjakan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task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dan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dibanding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216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5D36-057F-48D9-8FBB-67F56EDE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Keuntungan Kecerdasan Alamiah dibanding kecerdasan buatan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3875-697B-4F66-A42B-98404AC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917"/>
            <a:ext cx="10515600" cy="4026045"/>
          </a:xfrm>
        </p:spPr>
        <p:txBody>
          <a:bodyPr/>
          <a:lstStyle/>
          <a:p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kreatif</a:t>
            </a:r>
            <a:r>
              <a:rPr lang="en-ID" dirty="0"/>
              <a:t> </a:t>
            </a:r>
          </a:p>
          <a:p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proses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, </a:t>
            </a:r>
            <a:r>
              <a:rPr lang="en-ID" dirty="0" err="1"/>
              <a:t>sementara</a:t>
            </a:r>
            <a:r>
              <a:rPr lang="en-ID" dirty="0"/>
              <a:t> AI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masukan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simbol</a:t>
            </a:r>
            <a:r>
              <a:rPr lang="en-ID" dirty="0"/>
              <a:t> dan </a:t>
            </a:r>
            <a:r>
              <a:rPr lang="en-ID" dirty="0" err="1"/>
              <a:t>representasirepresentasi</a:t>
            </a:r>
            <a:endParaRPr lang="en-ID" dirty="0"/>
          </a:p>
          <a:p>
            <a:r>
              <a:rPr lang="en-ID" dirty="0" err="1"/>
              <a:t>Fokus</a:t>
            </a:r>
            <a:r>
              <a:rPr lang="en-ID" dirty="0"/>
              <a:t> yang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referensi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sebaliknya</a:t>
            </a:r>
            <a:r>
              <a:rPr lang="en-ID" dirty="0"/>
              <a:t> AI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fokus</a:t>
            </a:r>
            <a:r>
              <a:rPr lang="en-ID" dirty="0"/>
              <a:t> yang </a:t>
            </a:r>
            <a:r>
              <a:rPr lang="en-ID" dirty="0" err="1"/>
              <a:t>sempit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008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FE55-60C6-4359-9719-87427D0F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Pemrosesan</a:t>
            </a:r>
            <a:r>
              <a:rPr lang="en-US" dirty="0"/>
              <a:t> Data Pada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endParaRPr lang="en-ID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19DE2B-CD98-41DE-88D5-2E889E627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1764" y="1911927"/>
            <a:ext cx="8801100" cy="442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9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B4409-42F0-4A3F-848C-6A862C83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endParaRPr lang="en-ID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223C66-5ED1-449F-9167-AE544FCE6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527" y="1851599"/>
            <a:ext cx="2421082" cy="43022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262165-D0F3-4C07-9A32-4CE91B50F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742" y="1778863"/>
            <a:ext cx="4335935" cy="437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9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2D3E-9A55-45E3-A969-012710707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AI</a:t>
            </a:r>
            <a:endParaRPr lang="en-ID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27189E-A6B6-45A5-A42D-94822D0BB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7336" y="1576940"/>
            <a:ext cx="6733309" cy="465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3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FD24E-FB46-4434-BF70-44734883E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/>
              <a:t>Perbandingan</a:t>
            </a:r>
            <a:r>
              <a:rPr lang="en-ID" dirty="0"/>
              <a:t> AI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endParaRPr lang="en-ID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686AE49-D3BA-4A50-AADA-6805303D6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0036" y="1992840"/>
            <a:ext cx="9325646" cy="392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9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106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Pengantar Kecerdasan Tiruan Pertemuan 4</vt:lpstr>
      <vt:lpstr>Keuntungan Kecerdasan Buatan dibanding kecerdasan alamiah:</vt:lpstr>
      <vt:lpstr>Keuntungan Kecerdasan Alamiah dibanding kecerdasan buatan</vt:lpstr>
      <vt:lpstr>Pemrosesan Data Pada Komputer Secara Konvensional</vt:lpstr>
      <vt:lpstr>Pemrograman Secara Konvensional</vt:lpstr>
      <vt:lpstr>Pemrograman Menggunakan AI</vt:lpstr>
      <vt:lpstr>Perbandingan AI dengan Pemrograman Konvensional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Kecerdasan Tiruan Pertemuan 4</dc:title>
  <dc:creator>USER</dc:creator>
  <cp:lastModifiedBy>USER</cp:lastModifiedBy>
  <cp:revision>2</cp:revision>
  <dcterms:created xsi:type="dcterms:W3CDTF">2020-10-22T23:03:21Z</dcterms:created>
  <dcterms:modified xsi:type="dcterms:W3CDTF">2020-10-22T23:19:15Z</dcterms:modified>
</cp:coreProperties>
</file>