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FB2B3-310A-4206-BAE3-56CD64A20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A8035-9367-4456-BFDB-4C0F55E5E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AE8A5-2251-4149-B95B-683F17665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14/11/2020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57A73-E150-404E-ADBB-41BA09E3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042D5-4182-4CD3-8E5B-6CEEFACF6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933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57B7-D4AA-4690-8254-F6A8688AB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F58C4-4446-41B6-847E-3BC88B774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8E1E2-1FCD-42AF-A2DD-7B2A1170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14/11/2020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C642C-34E9-4F70-B0C1-8FDD24488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7ED02-0A59-45A7-B473-89477BBE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8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656C8-5257-45BC-B537-96117D42E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CB30B-F112-4D5D-85AD-B4D50A5B1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C2263-50CD-43D9-A8AF-B6E4B942B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14/11/2020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08D17-3855-4AD5-876A-E42A3FAF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61E85-3B0D-4F72-88AF-A3E65631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834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2F7B-94BF-472F-B9C6-BD9CEF30B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95B1C-7E3E-4ECE-8E97-FE6CFD2AD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EDC51-876E-4D6D-85CE-730DC5DA0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14/11/2020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058FE-9A99-4394-BA96-BB3F1B40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2B438-9918-4331-9D7E-F4B59440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673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D6B7-81B3-4BF6-8985-9FDA68D01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7DEF5-E327-42E2-84ED-5C2AC4C5C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EE677-0BE0-484B-8E3A-FAD46B3F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14/11/2020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9A1F2-E6E9-47C6-AEE4-BECD57D1F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A0126-95F1-445C-8258-35978C8B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359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EBAD-AD56-4264-A7F1-9B222344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8DD37-3A43-4B93-91EC-EF96A5C57A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88271C-D164-414B-8168-A884DEE4B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44F3C-0A3C-4ADE-BEAB-FE050D73F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14/11/2020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444C6-6685-47A3-BAB6-BC3F722AF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91D63-9044-4E94-B9D9-904ADC5CE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5740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34F37-D795-407C-929C-706C247E3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D5CDF-E378-43AD-8B45-73975D259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15C98-0516-4BF7-8463-B829A1575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92250-FB34-48FF-A3CC-6DFF0E3E2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A42B43-ADE1-40C2-99F0-A6A6D4CA1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AEC7BD-5CDB-4C17-94D8-AE7B0906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14/11/2020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2BEC0-04BD-46DE-9604-66FE6D47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B2D0DE-8ECC-41D9-BCE5-4ACBFDC06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388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33B65-4D32-4335-ADF9-890C834F4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61F542-D669-4C3C-BFDA-5EFBD6FE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14/11/2020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25D9A-0DEA-4CE3-8CEE-7AE82CEAB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5F4D04-BB67-4FB5-B35F-37275507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356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4F618F-BF7F-4E1A-8402-15D870FE9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14/11/2020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96BA9F-66CD-4345-8F17-CC939EA3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775398-98C5-433A-B69C-AAE019C5B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852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2FD3-FB8E-402A-ABB5-6985C951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9D8D2-5B7F-439D-8D26-CBF1AA536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7FF77D-9A91-4532-8FA8-CD16FBE4F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54C23-47B6-4D9A-8EF7-0D25EAAC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14/11/2020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C0A2E-1E76-4192-9805-8996E5CD9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8254B-1C4A-4B9B-AE4E-CA7E1ECC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781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BEAC5-776B-4F17-9A14-98191BBF0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688BE8-8E9E-4C3D-8F7E-DA835374D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67D68A-5229-494C-8A0A-F2E04B484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CCFB3-0B64-4529-8B44-A09C05A0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5CA-7644-41AC-BE1E-3236DC7C1F89}" type="datetimeFigureOut">
              <a:rPr lang="en-ID" smtClean="0"/>
              <a:t>14/11/2020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CD7EE-2BC6-4DD1-918A-997AAB34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26190-AE67-4C33-ACB2-218BFC01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024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C3A2B0-688D-4535-AE0A-97E19D8B8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25B8B-C080-4863-9E14-E99CA78F6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19390-A1E7-4812-9088-25676506F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D15CA-7644-41AC-BE1E-3236DC7C1F89}" type="datetimeFigureOut">
              <a:rPr lang="en-ID" smtClean="0"/>
              <a:t>14/11/2020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7D1C-46D0-4872-81E5-A894D8A7D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72ED8-1767-41D5-9F2C-218E39E74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BCBA-B968-4DB9-9692-92A12F1BAD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079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8FEF-B2B6-44CB-982D-B1D58502A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Tiruan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6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CB1EF-847B-4615-BDD3-711CAA074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7518"/>
            <a:ext cx="9144000" cy="1380281"/>
          </a:xfrm>
        </p:spPr>
        <p:txBody>
          <a:bodyPr/>
          <a:lstStyle/>
          <a:p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dan Garis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AI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2947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0774C-AE92-4713-85EB-995F66FC8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AI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E93D2-E166-4DE4-98B1-1A097D02D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1693"/>
            <a:ext cx="10515600" cy="3795270"/>
          </a:xfrm>
        </p:spPr>
        <p:txBody>
          <a:bodyPr>
            <a:normAutofit/>
          </a:bodyPr>
          <a:lstStyle/>
          <a:p>
            <a:r>
              <a:rPr lang="en-US" sz="4800" b="0" i="1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learning</a:t>
            </a:r>
            <a:r>
              <a:rPr lang="en-US" sz="4800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, </a:t>
            </a:r>
          </a:p>
          <a:p>
            <a:r>
              <a:rPr lang="en-US" sz="4800" b="0" i="1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reasoning</a:t>
            </a:r>
            <a:r>
              <a:rPr lang="en-US" sz="4800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 </a:t>
            </a:r>
          </a:p>
          <a:p>
            <a:r>
              <a:rPr lang="en-US" sz="4800" b="0" i="1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self correction</a:t>
            </a:r>
            <a:r>
              <a:rPr lang="en-US" sz="4800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. </a:t>
            </a:r>
            <a:endParaRPr lang="en-ID" sz="4800" dirty="0"/>
          </a:p>
        </p:txBody>
      </p:sp>
    </p:spTree>
    <p:extLst>
      <p:ext uri="{BB962C8B-B14F-4D97-AF65-F5344CB8AC3E}">
        <p14:creationId xmlns:p14="http://schemas.microsoft.com/office/powerpoint/2010/main" val="139216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5D36-057F-48D9-8FBB-67F56EDE9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1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learning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B3875-697B-4F66-A42B-98404AC3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6121"/>
            <a:ext cx="10515600" cy="3720841"/>
          </a:xfrm>
        </p:spPr>
        <p:txBody>
          <a:bodyPr/>
          <a:lstStyle/>
          <a:p>
            <a:pPr marL="0" indent="0" algn="ctr">
              <a:buNone/>
            </a:pP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AI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perlu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belajar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untuk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memperkaya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pengetahuannya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. Proses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belajar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AI pun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tidak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selalu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disuruh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oleh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manusia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,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melainkan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AI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akan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belajar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dengan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sendirinya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berdasarkan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pengalaman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AI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saat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digunakan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oleh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manusia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3008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5D36-057F-48D9-8FBB-67F56EDE9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1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reasoning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B3875-697B-4F66-A42B-98404AC3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6121"/>
            <a:ext cx="10515600" cy="3720841"/>
          </a:xfrm>
        </p:spPr>
        <p:txBody>
          <a:bodyPr/>
          <a:lstStyle/>
          <a:p>
            <a:pPr marL="0" indent="0" algn="ctr">
              <a:buNone/>
            </a:pP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AI </a:t>
            </a:r>
            <a:r>
              <a:rPr lang="en-ID" dirty="0" err="1">
                <a:solidFill>
                  <a:srgbClr val="555555"/>
                </a:solidFill>
                <a:latin typeface="Source Sans Pro" panose="020B0503030403020204" pitchFamily="34" charset="0"/>
              </a:rPr>
              <a:t>memiliki</a:t>
            </a:r>
            <a:r>
              <a:rPr lang="en-ID" dirty="0">
                <a:solidFill>
                  <a:srgbClr val="555555"/>
                </a:solidFill>
                <a:latin typeface="Source Sans Pro" panose="020B0503030403020204" pitchFamily="34" charset="0"/>
              </a:rPr>
              <a:t> </a:t>
            </a:r>
            <a:r>
              <a:rPr lang="en-ID" dirty="0" err="1">
                <a:solidFill>
                  <a:srgbClr val="555555"/>
                </a:solidFill>
                <a:latin typeface="Source Sans Pro" panose="020B0503030403020204" pitchFamily="34" charset="0"/>
              </a:rPr>
              <a:t>kemampuan</a:t>
            </a:r>
            <a:r>
              <a:rPr lang="en-ID" dirty="0">
                <a:solidFill>
                  <a:srgbClr val="555555"/>
                </a:solidFill>
                <a:latin typeface="Source Sans Pro" panose="020B0503030403020204" pitchFamily="34" charset="0"/>
              </a:rPr>
              <a:t> </a:t>
            </a:r>
            <a:r>
              <a:rPr lang="en-ID" dirty="0" err="1">
                <a:solidFill>
                  <a:srgbClr val="555555"/>
                </a:solidFill>
                <a:latin typeface="Source Sans Pro" panose="020B0503030403020204" pitchFamily="34" charset="0"/>
              </a:rPr>
              <a:t>berfikir</a:t>
            </a:r>
            <a:r>
              <a:rPr lang="en-ID" dirty="0">
                <a:solidFill>
                  <a:srgbClr val="555555"/>
                </a:solidFill>
                <a:latin typeface="Source Sans Pro" panose="020B0503030403020204" pitchFamily="34" charset="0"/>
              </a:rPr>
              <a:t> </a:t>
            </a:r>
            <a:r>
              <a:rPr lang="en-ID" dirty="0" err="1">
                <a:solidFill>
                  <a:srgbClr val="555555"/>
                </a:solidFill>
                <a:latin typeface="Source Sans Pro" panose="020B0503030403020204" pitchFamily="34" charset="0"/>
              </a:rPr>
              <a:t>mengambil</a:t>
            </a:r>
            <a:r>
              <a:rPr lang="en-ID" dirty="0">
                <a:solidFill>
                  <a:srgbClr val="555555"/>
                </a:solidFill>
                <a:latin typeface="Source Sans Pro" panose="020B0503030403020204" pitchFamily="34" charset="0"/>
              </a:rPr>
              <a:t> </a:t>
            </a:r>
            <a:r>
              <a:rPr lang="en-ID" dirty="0" err="1">
                <a:solidFill>
                  <a:srgbClr val="555555"/>
                </a:solidFill>
                <a:latin typeface="Source Sans Pro" panose="020B0503030403020204" pitchFamily="34" charset="0"/>
              </a:rPr>
              <a:t>keputusan</a:t>
            </a:r>
            <a:r>
              <a:rPr lang="en-ID" dirty="0">
                <a:solidFill>
                  <a:srgbClr val="555555"/>
                </a:solidFill>
                <a:latin typeface="Source Sans Pro" panose="020B0503030403020204" pitchFamily="34" charset="0"/>
              </a:rPr>
              <a:t> </a:t>
            </a:r>
            <a:r>
              <a:rPr lang="en-ID" dirty="0" err="1">
                <a:solidFill>
                  <a:srgbClr val="555555"/>
                </a:solidFill>
                <a:latin typeface="Source Sans Pro" panose="020B0503030403020204" pitchFamily="34" charset="0"/>
              </a:rPr>
              <a:t>secara</a:t>
            </a:r>
            <a:r>
              <a:rPr lang="en-ID" dirty="0">
                <a:solidFill>
                  <a:srgbClr val="555555"/>
                </a:solidFill>
                <a:latin typeface="Source Sans Pro" panose="020B0503030403020204" pitchFamily="34" charset="0"/>
              </a:rPr>
              <a:t> </a:t>
            </a:r>
            <a:r>
              <a:rPr lang="en-ID" dirty="0" err="1">
                <a:solidFill>
                  <a:srgbClr val="555555"/>
                </a:solidFill>
                <a:latin typeface="Source Sans Pro" panose="020B0503030403020204" pitchFamily="34" charset="0"/>
              </a:rPr>
              <a:t>rasional</a:t>
            </a:r>
            <a:r>
              <a:rPr lang="en-ID" dirty="0">
                <a:solidFill>
                  <a:srgbClr val="555555"/>
                </a:solidFill>
                <a:latin typeface="Source Sans Pro" panose="020B0503030403020204" pitchFamily="34" charset="0"/>
              </a:rPr>
              <a:t>, </a:t>
            </a:r>
            <a:r>
              <a:rPr lang="en-ID" dirty="0" err="1">
                <a:solidFill>
                  <a:srgbClr val="555555"/>
                </a:solidFill>
                <a:latin typeface="Source Sans Pro" panose="020B0503030403020204" pitchFamily="34" charset="0"/>
              </a:rPr>
              <a:t>dengan</a:t>
            </a:r>
            <a:r>
              <a:rPr lang="en-ID" dirty="0">
                <a:solidFill>
                  <a:srgbClr val="555555"/>
                </a:solidFill>
                <a:latin typeface="Source Sans Pro" panose="020B0503030403020204" pitchFamily="34" charset="0"/>
              </a:rPr>
              <a:t> </a:t>
            </a:r>
            <a:r>
              <a:rPr lang="en-ID" dirty="0" err="1">
                <a:solidFill>
                  <a:srgbClr val="555555"/>
                </a:solidFill>
                <a:latin typeface="Source Sans Pro" panose="020B0503030403020204" pitchFamily="34" charset="0"/>
              </a:rPr>
              <a:t>menganalisa</a:t>
            </a:r>
            <a:r>
              <a:rPr lang="en-ID" dirty="0">
                <a:solidFill>
                  <a:srgbClr val="555555"/>
                </a:solidFill>
                <a:latin typeface="Source Sans Pro" panose="020B0503030403020204" pitchFamily="34" charset="0"/>
              </a:rPr>
              <a:t> </a:t>
            </a:r>
            <a:r>
              <a:rPr lang="en-ID" dirty="0" err="1">
                <a:solidFill>
                  <a:srgbClr val="555555"/>
                </a:solidFill>
                <a:latin typeface="Source Sans Pro" panose="020B0503030403020204" pitchFamily="34" charset="0"/>
              </a:rPr>
              <a:t>hasil</a:t>
            </a:r>
            <a:r>
              <a:rPr lang="en-ID" dirty="0">
                <a:solidFill>
                  <a:srgbClr val="555555"/>
                </a:solidFill>
                <a:latin typeface="Source Sans Pro" panose="020B0503030403020204" pitchFamily="34" charset="0"/>
              </a:rPr>
              <a:t> </a:t>
            </a:r>
            <a:r>
              <a:rPr lang="en-ID" dirty="0" err="1">
                <a:solidFill>
                  <a:srgbClr val="555555"/>
                </a:solidFill>
                <a:latin typeface="Source Sans Pro" panose="020B0503030403020204" pitchFamily="34" charset="0"/>
              </a:rPr>
              <a:t>belajarnya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57723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5D36-057F-48D9-8FBB-67F56EDE9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1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self correction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B3875-697B-4F66-A42B-98404AC3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6121"/>
            <a:ext cx="10515600" cy="3720841"/>
          </a:xfrm>
        </p:spPr>
        <p:txBody>
          <a:bodyPr/>
          <a:lstStyle/>
          <a:p>
            <a:pPr marL="0" indent="0" algn="ctr">
              <a:buNone/>
            </a:pP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Hal yang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cukup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menarik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dari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AI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adalah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ia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mampu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melakukan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en-ID" b="0" i="1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self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en-ID" b="0" i="1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correction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atau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mengoreksi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diri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sendiri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3104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5D36-057F-48D9-8FBB-67F56EDE9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Secara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garis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besar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sebuah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kecerdasan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buatan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dapat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melakukan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salah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satu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dari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keempat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faktor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berikut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B3875-697B-4F66-A42B-98404AC3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8140"/>
            <a:ext cx="10515600" cy="3518822"/>
          </a:xfrm>
        </p:spPr>
        <p:txBody>
          <a:bodyPr/>
          <a:lstStyle/>
          <a:p>
            <a:pPr algn="l">
              <a:buFont typeface="+mj-lt"/>
              <a:buAutoNum type="arabicPeriod"/>
            </a:pPr>
            <a:r>
              <a:rPr lang="en-ID" b="0" i="1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Acting humanly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,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sistem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yang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dapat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bertindak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layaknya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manusia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ID" b="0" i="1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Thinking humanly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,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sistem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yang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bisa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berpikir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seperti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halnya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manusia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ID" b="0" i="1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Think rationally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,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sistem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yang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mampu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berpikir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secara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rasional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ID" b="0" i="1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Act rationally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,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sistem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yang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mampu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bertindak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secara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rasional</a:t>
            </a:r>
            <a:r>
              <a:rPr lang="en-ID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 marL="0" indent="0" algn="ctr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5681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2FE55-60C6-4359-9719-87427D0F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TUGAS -6</a:t>
            </a:r>
            <a:endParaRPr lang="en-ID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228D6D-B0A3-4946-BCD2-0E11E097D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minimal 5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posting </a:t>
            </a:r>
            <a:r>
              <a:rPr lang="en-US" dirty="0" err="1"/>
              <a:t>dalam</a:t>
            </a:r>
            <a:r>
              <a:rPr lang="en-US" dirty="0"/>
              <a:t> blog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(</a:t>
            </a:r>
            <a:r>
              <a:rPr lang="en-US" dirty="0" err="1"/>
              <a:t>postingan</a:t>
            </a:r>
            <a:r>
              <a:rPr lang="en-US" dirty="0"/>
              <a:t>)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dan Garis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AI</a:t>
            </a:r>
            <a:endParaRPr lang="en-ID" dirty="0"/>
          </a:p>
          <a:p>
            <a:r>
              <a:rPr lang="en-US" dirty="0"/>
              <a:t>Pada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postingan</a:t>
            </a:r>
            <a:r>
              <a:rPr lang="en-US" dirty="0"/>
              <a:t> </a:t>
            </a:r>
            <a:r>
              <a:rPr lang="en-US" dirty="0" err="1"/>
              <a:t>mohon</a:t>
            </a:r>
            <a:r>
              <a:rPr lang="en-US" dirty="0"/>
              <a:t> di </a:t>
            </a:r>
            <a:r>
              <a:rPr lang="en-US" dirty="0" err="1"/>
              <a:t>tulis</a:t>
            </a:r>
            <a:r>
              <a:rPr lang="en-US" dirty="0"/>
              <a:t> :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Tiruan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yang </a:t>
            </a:r>
            <a:r>
              <a:rPr lang="en-US" dirty="0" err="1"/>
              <a:t>tertuang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onlinelearning.uhamka.ac.id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mengaktivkan</a:t>
            </a:r>
            <a:r>
              <a:rPr lang="en-US" dirty="0"/>
              <a:t> link </a:t>
            </a:r>
            <a:r>
              <a:rPr lang="en-US" dirty="0" err="1"/>
              <a:t>ke</a:t>
            </a:r>
            <a:r>
              <a:rPr lang="en-US" dirty="0"/>
              <a:t> website onlinelearning.uhamka.ac.id) </a:t>
            </a:r>
          </a:p>
          <a:p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blog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forum </a:t>
            </a:r>
            <a:r>
              <a:rPr lang="en-US" dirty="0" err="1"/>
              <a:t>diskusi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88397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2904</TotalTime>
  <Words>240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Source Sans Pro</vt:lpstr>
      <vt:lpstr>Office Theme</vt:lpstr>
      <vt:lpstr>Pengantar Kecerdasan Tiruan Pertemuan 6</vt:lpstr>
      <vt:lpstr>Tiga Poin Penting Kemampuan AI</vt:lpstr>
      <vt:lpstr>learning</vt:lpstr>
      <vt:lpstr>reasoning</vt:lpstr>
      <vt:lpstr>self correction</vt:lpstr>
      <vt:lpstr>Secara garis besar sebuah kecerdasan buatan dapat melakukan salah satu dari keempat faktor berikut.</vt:lpstr>
      <vt:lpstr>TUGAS -6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Kecerdasan Tiruan Pertemuan 4</dc:title>
  <dc:creator>USER</dc:creator>
  <cp:lastModifiedBy>Pak Endy</cp:lastModifiedBy>
  <cp:revision>4</cp:revision>
  <dcterms:created xsi:type="dcterms:W3CDTF">2020-10-22T23:03:21Z</dcterms:created>
  <dcterms:modified xsi:type="dcterms:W3CDTF">2020-11-15T23:18:37Z</dcterms:modified>
</cp:coreProperties>
</file>