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2" r:id="rId3"/>
    <p:sldMasterId id="2147483684" r:id="rId4"/>
    <p:sldMasterId id="2147483696" r:id="rId5"/>
    <p:sldMasterId id="2147483708" r:id="rId6"/>
  </p:sldMasterIdLst>
  <p:handoutMasterIdLst>
    <p:handoutMasterId r:id="rId21"/>
  </p:handoutMasterIdLst>
  <p:sldIdLst>
    <p:sldId id="419" r:id="rId7"/>
    <p:sldId id="420" r:id="rId8"/>
    <p:sldId id="418" r:id="rId9"/>
    <p:sldId id="382" r:id="rId10"/>
    <p:sldId id="397" r:id="rId11"/>
    <p:sldId id="383" r:id="rId12"/>
    <p:sldId id="340" r:id="rId13"/>
    <p:sldId id="341" r:id="rId14"/>
    <p:sldId id="342" r:id="rId15"/>
    <p:sldId id="421" r:id="rId16"/>
    <p:sldId id="422" r:id="rId17"/>
    <p:sldId id="423" r:id="rId18"/>
    <p:sldId id="424" r:id="rId19"/>
    <p:sldId id="425" r:id="rId20"/>
  </p:sldIdLst>
  <p:sldSz cx="9144000" cy="6858000" type="screen4x3"/>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1pPr>
    <a:lvl2pPr marL="457200" lvl="1"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2pPr>
    <a:lvl3pPr marL="914400" lvl="2"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3pPr>
    <a:lvl4pPr marL="1371600" lvl="3"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4pPr>
    <a:lvl5pPr marL="1828800" lvl="4"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5pPr>
    <a:lvl6pPr marL="2286000" lvl="5"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6pPr>
    <a:lvl7pPr marL="2743200" lvl="6"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7pPr>
    <a:lvl8pPr marL="3200400" lvl="7"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8pPr>
    <a:lvl9pPr marL="3657600" lvl="8"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94" d="100"/>
          <a:sy n="94" d="100"/>
        </p:scale>
        <p:origin x="1284" y="-102"/>
      </p:cViewPr>
      <p:guideLst>
        <p:guide orient="horz" pos="2160"/>
        <p:guide pos="2880"/>
      </p:guideLst>
    </p:cSldViewPr>
  </p:slideViewPr>
  <p:notesTextViewPr>
    <p:cViewPr>
      <p:scale>
        <a:sx n="100" d="100"/>
        <a:sy n="100" d="100"/>
      </p:scale>
      <p:origin x="0" y="0"/>
    </p:cViewPr>
  </p:notesTextViewPr>
  <p:sorterViewPr showFormatting="0">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Placeholder Kepala 104449"/>
          <p:cNvSpPr>
            <a:spLocks noGrp="1"/>
          </p:cNvSpPr>
          <p:nvPr>
            <p:ph type="hdr" sz="quarter"/>
          </p:nvPr>
        </p:nvSpPr>
        <p:spPr>
          <a:xfrm>
            <a:off x="0" y="0"/>
            <a:ext cx="2971800" cy="457200"/>
          </a:xfrm>
          <a:prstGeom prst="rect">
            <a:avLst/>
          </a:prstGeom>
          <a:noFill/>
          <a:ln w="9525">
            <a:noFill/>
          </a:ln>
        </p:spPr>
        <p:txBody>
          <a:bodyPr/>
          <a:lstStyle/>
          <a:p>
            <a:pPr lvl="0"/>
            <a:endParaRPr lang="en-US" sz="1200" dirty="0"/>
          </a:p>
        </p:txBody>
      </p:sp>
      <p:sp>
        <p:nvSpPr>
          <p:cNvPr id="104451" name="Placeholder Tanggal 104450"/>
          <p:cNvSpPr>
            <a:spLocks noGrp="1"/>
          </p:cNvSpPr>
          <p:nvPr>
            <p:ph type="dt" sz="quarter" idx="1"/>
          </p:nvPr>
        </p:nvSpPr>
        <p:spPr>
          <a:xfrm>
            <a:off x="3884613" y="0"/>
            <a:ext cx="2971800" cy="457200"/>
          </a:xfrm>
          <a:prstGeom prst="rect">
            <a:avLst/>
          </a:prstGeom>
          <a:noFill/>
          <a:ln w="9525">
            <a:noFill/>
          </a:ln>
        </p:spPr>
        <p:txBody>
          <a:bodyPr/>
          <a:lstStyle/>
          <a:p>
            <a:pPr lvl="0" algn="r"/>
            <a:endParaRPr lang="en-US" sz="1200" dirty="0"/>
          </a:p>
        </p:txBody>
      </p:sp>
      <p:sp>
        <p:nvSpPr>
          <p:cNvPr id="104452" name="Placeholder Footer 104451"/>
          <p:cNvSpPr>
            <a:spLocks noGrp="1"/>
          </p:cNvSpPr>
          <p:nvPr>
            <p:ph type="ftr" sz="quarter" idx="2"/>
          </p:nvPr>
        </p:nvSpPr>
        <p:spPr>
          <a:xfrm>
            <a:off x="0" y="8685213"/>
            <a:ext cx="2971800" cy="457200"/>
          </a:xfrm>
          <a:prstGeom prst="rect">
            <a:avLst/>
          </a:prstGeom>
          <a:noFill/>
          <a:ln w="9525">
            <a:noFill/>
          </a:ln>
        </p:spPr>
        <p:txBody>
          <a:bodyPr anchor="b"/>
          <a:lstStyle/>
          <a:p>
            <a:pPr lvl="0"/>
            <a:endParaRPr lang="en-US" sz="1200" dirty="0"/>
          </a:p>
        </p:txBody>
      </p:sp>
      <p:sp>
        <p:nvSpPr>
          <p:cNvPr id="104453" name="Placeholder Nomor Slide 104452"/>
          <p:cNvSpPr>
            <a:spLocks noGrp="1"/>
          </p:cNvSpPr>
          <p:nvPr>
            <p:ph type="sldNum" sz="quarter" idx="3"/>
          </p:nvPr>
        </p:nvSpPr>
        <p:spPr>
          <a:xfrm>
            <a:off x="3884613" y="8685213"/>
            <a:ext cx="2971800" cy="457200"/>
          </a:xfrm>
          <a:prstGeom prst="rect">
            <a:avLst/>
          </a:prstGeom>
          <a:noFill/>
          <a:ln w="9525">
            <a:noFill/>
          </a:ln>
        </p:spPr>
        <p:txBody>
          <a:bodyPr anchor="b"/>
          <a:lstStyle/>
          <a:p>
            <a:pPr lvl="0" algn="r"/>
            <a:fld id="{9A0DB2DC-4C9A-4742-B13C-FB6460FD3503}" type="slidenum">
              <a:rPr lang="en-US" sz="1200" dirty="0"/>
              <a:t>‹#›</a:t>
            </a:fld>
            <a:endParaRPr lang="en-US" sz="1200"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cSld name="Slide Judul">
    <p:bg>
      <p:bgPr>
        <a:solidFill>
          <a:schemeClr val="bg1"/>
        </a:solidFill>
        <a:effectLst/>
      </p:bgPr>
    </p:bg>
    <p:spTree>
      <p:nvGrpSpPr>
        <p:cNvPr id="1" name=""/>
        <p:cNvGrpSpPr/>
        <p:nvPr/>
      </p:nvGrpSpPr>
      <p:grpSpPr>
        <a:xfrm>
          <a:off x="0" y="0"/>
          <a:ext cx="0" cy="0"/>
          <a:chOff x="0" y="0"/>
          <a:chExt cx="0" cy="0"/>
        </a:xfrm>
      </p:grpSpPr>
      <p:sp>
        <p:nvSpPr>
          <p:cNvPr id="34818" name="Judul 34817"/>
          <p:cNvSpPr>
            <a:spLocks noGrp="1"/>
          </p:cNvSpPr>
          <p:nvPr>
            <p:ph type="ctrTitle"/>
          </p:nvPr>
        </p:nvSpPr>
        <p:spPr>
          <a:xfrm>
            <a:off x="914400" y="1524000"/>
            <a:ext cx="7623175" cy="1752600"/>
          </a:xfrm>
          <a:prstGeom prst="rect">
            <a:avLst/>
          </a:prstGeom>
          <a:noFill/>
          <a:ln w="9525">
            <a:noFill/>
          </a:ln>
        </p:spPr>
        <p:txBody>
          <a:bodyPr anchor="t"/>
          <a:lstStyle>
            <a:lvl1pPr lvl="0">
              <a:buClrTx/>
              <a:buSzTx/>
              <a:buFontTx/>
              <a:defRPr sz="5000"/>
            </a:lvl1pPr>
          </a:lstStyle>
          <a:p>
            <a:pPr lvl="0"/>
            <a:r>
              <a:rPr lang="en-US" altLang="en-US" dirty="0"/>
              <a:t>Click to edit Master title style</a:t>
            </a:r>
          </a:p>
        </p:txBody>
      </p:sp>
      <p:sp>
        <p:nvSpPr>
          <p:cNvPr id="34819" name="Subjudul 34818"/>
          <p:cNvSpPr>
            <a:spLocks noGrp="1"/>
          </p:cNvSpPr>
          <p:nvPr>
            <p:ph type="subTitle" idx="1"/>
          </p:nvPr>
        </p:nvSpPr>
        <p:spPr>
          <a:xfrm>
            <a:off x="1981200" y="3962400"/>
            <a:ext cx="6553200" cy="1752600"/>
          </a:xfrm>
          <a:prstGeom prst="rect">
            <a:avLst/>
          </a:prstGeom>
          <a:noFill/>
          <a:ln w="9525">
            <a:noFill/>
          </a:ln>
        </p:spPr>
        <p:txBody>
          <a:bodyPr anchor="t"/>
          <a:lstStyle>
            <a:lvl1pPr marL="0" lvl="0" indent="0">
              <a:buClr>
                <a:schemeClr val="accent1"/>
              </a:buClr>
              <a:buSzPct val="65000"/>
              <a:buFont typeface="Wingdings" panose="05000000000000000000" pitchFamily="2" charset="2"/>
              <a:buNone/>
              <a:defRPr sz="2800"/>
            </a:lvl1pPr>
            <a:lvl2pPr marL="344805" lvl="1" indent="0" algn="ctr">
              <a:buClr>
                <a:schemeClr val="accent2"/>
              </a:buClr>
              <a:buSzPct val="60000"/>
              <a:buFont typeface="Wingdings" panose="05000000000000000000" pitchFamily="2" charset="2"/>
              <a:buNone/>
              <a:defRPr sz="2800"/>
            </a:lvl2pPr>
            <a:lvl3pPr marL="671830" lvl="2" indent="0" algn="ctr">
              <a:buClr>
                <a:schemeClr val="accent1"/>
              </a:buClr>
              <a:buSzPct val="65000"/>
              <a:buFont typeface="Wingdings" panose="05000000000000000000" pitchFamily="2" charset="2"/>
              <a:buNone/>
              <a:defRPr sz="2800"/>
            </a:lvl3pPr>
            <a:lvl4pPr marL="1024255" lvl="3" indent="0" algn="ctr">
              <a:buClr>
                <a:schemeClr val="accent2"/>
              </a:buClr>
              <a:buSzPct val="70000"/>
              <a:buFont typeface="Wingdings" panose="05000000000000000000" pitchFamily="2" charset="2"/>
              <a:buNone/>
              <a:defRPr sz="2800"/>
            </a:lvl4pPr>
            <a:lvl5pPr marL="1341755" lvl="4" indent="0" algn="ctr">
              <a:buClr>
                <a:schemeClr val="accent1"/>
              </a:buClr>
              <a:buSzPct val="75000"/>
              <a:buFont typeface="Wingdings" panose="05000000000000000000" pitchFamily="2" charset="2"/>
              <a:buNone/>
              <a:defRPr sz="2800"/>
            </a:lvl5pPr>
          </a:lstStyle>
          <a:p>
            <a:pPr lvl="0"/>
            <a:r>
              <a:rPr lang="en-US" altLang="en-US" dirty="0"/>
              <a:t>Click to edit Master subtitle style</a:t>
            </a:r>
          </a:p>
        </p:txBody>
      </p:sp>
      <p:sp>
        <p:nvSpPr>
          <p:cNvPr id="34820" name="Placeholder Tanggal 34819"/>
          <p:cNvSpPr>
            <a:spLocks noGrp="1"/>
          </p:cNvSpPr>
          <p:nvPr>
            <p:ph type="dt" sz="half" idx="2"/>
          </p:nvPr>
        </p:nvSpPr>
        <p:spPr>
          <a:xfrm>
            <a:off x="457200" y="6243638"/>
            <a:ext cx="2133600" cy="457200"/>
          </a:xfrm>
          <a:prstGeom prst="rect">
            <a:avLst/>
          </a:prstGeom>
          <a:noFill/>
          <a:ln w="9525">
            <a:noFill/>
          </a:ln>
        </p:spPr>
        <p:txBody>
          <a:bodyPr anchor="b"/>
          <a:lstStyle>
            <a:lvl1pPr>
              <a:defRPr sz="1200">
                <a:latin typeface="Garamond" panose="02020404030301010803" pitchFamily="18" charset="0"/>
              </a:defRPr>
            </a:lvl1pPr>
          </a:lstStyle>
          <a:p>
            <a:endParaRPr lang="en-US" dirty="0">
              <a:latin typeface="Arial" panose="020B0604020202020204" pitchFamily="34" charset="0"/>
            </a:endParaRPr>
          </a:p>
        </p:txBody>
      </p:sp>
      <p:sp>
        <p:nvSpPr>
          <p:cNvPr id="34821" name="Placeholder Footer 34820"/>
          <p:cNvSpPr>
            <a:spLocks noGrp="1"/>
          </p:cNvSpPr>
          <p:nvPr>
            <p:ph type="ftr" sz="quarter" idx="3"/>
          </p:nvPr>
        </p:nvSpPr>
        <p:spPr>
          <a:xfrm>
            <a:off x="3124200" y="6243638"/>
            <a:ext cx="2895600" cy="457200"/>
          </a:xfrm>
          <a:prstGeom prst="rect">
            <a:avLst/>
          </a:prstGeom>
          <a:noFill/>
          <a:ln w="9525">
            <a:noFill/>
          </a:ln>
        </p:spPr>
        <p:txBody>
          <a:bodyPr anchor="b"/>
          <a:lstStyle>
            <a:lvl1pPr algn="ctr">
              <a:defRPr sz="1200">
                <a:latin typeface="Garamond" panose="02020404030301010803" pitchFamily="18" charset="0"/>
              </a:defRPr>
            </a:lvl1pPr>
          </a:lstStyle>
          <a:p>
            <a:endParaRPr lang="en-US" altLang="en-US" dirty="0"/>
          </a:p>
        </p:txBody>
      </p:sp>
      <p:sp>
        <p:nvSpPr>
          <p:cNvPr id="34822" name="Placeholder Nomor Slide 34821"/>
          <p:cNvSpPr>
            <a:spLocks noGrp="1"/>
          </p:cNvSpPr>
          <p:nvPr>
            <p:ph type="sldNum" sz="quarter" idx="4"/>
          </p:nvPr>
        </p:nvSpPr>
        <p:spPr>
          <a:xfrm>
            <a:off x="6553200" y="6243638"/>
            <a:ext cx="2133600" cy="457200"/>
          </a:xfrm>
          <a:prstGeom prst="rect">
            <a:avLst/>
          </a:prstGeom>
          <a:noFill/>
          <a:ln w="9525">
            <a:noFill/>
          </a:ln>
        </p:spPr>
        <p:txBody>
          <a:bodyPr anchor="b"/>
          <a:lstStyle>
            <a:lvl1pPr algn="r">
              <a:defRPr sz="1200">
                <a:latin typeface="Garamond" panose="02020404030301010803" pitchFamily="18" charset="0"/>
              </a:defRPr>
            </a:lvl1pPr>
          </a:lstStyle>
          <a:p>
            <a:fld id="{9A0DB2DC-4C9A-4742-B13C-FB6460FD3503}" type="slidenum">
              <a:rPr lang="en-US" altLang="en-US" dirty="0"/>
              <a:t>‹#›</a:t>
            </a:fld>
            <a:endParaRPr lang="en-US" altLang="en-US" dirty="0">
              <a:latin typeface="Arial" panose="020B0604020202020204" pitchFamily="34" charset="0"/>
            </a:endParaRPr>
          </a:p>
        </p:txBody>
      </p:sp>
      <p:sp>
        <p:nvSpPr>
          <p:cNvPr id="34823" name="Bentuk Bebas 34822"/>
          <p:cNvSpPr/>
          <p:nvPr/>
        </p:nvSpPr>
        <p:spPr>
          <a:xfrm>
            <a:off x="609600" y="1219200"/>
            <a:ext cx="7924800" cy="914400"/>
          </a:xfrm>
          <a:custGeom>
            <a:avLst/>
            <a:gdLst/>
            <a:ahLst/>
            <a:cxnLst/>
            <a:rect l="0" t="0" r="0" b="0"/>
            <a:pathLst>
              <a:path w="1000" h="1000">
                <a:moveTo>
                  <a:pt x="0" y="1000"/>
                </a:moveTo>
                <a:lnTo>
                  <a:pt x="0" y="0"/>
                </a:lnTo>
                <a:lnTo>
                  <a:pt x="1000" y="0"/>
                </a:lnTo>
              </a:path>
            </a:pathLst>
          </a:custGeom>
          <a:noFill/>
          <a:ln w="25400" cap="flat" cmpd="sng">
            <a:solidFill>
              <a:schemeClr val="accent1">
                <a:alpha val="100000"/>
              </a:schemeClr>
            </a:solidFill>
            <a:prstDash val="solid"/>
            <a:miter/>
            <a:headEnd type="none" w="med" len="med"/>
            <a:tailEnd type="none" w="med" len="med"/>
          </a:ln>
        </p:spPr>
        <p:txBody>
          <a:bodyPr/>
          <a:lstStyle/>
          <a:p>
            <a:endParaRPr lang="id-ID" altLang="en-US"/>
          </a:p>
        </p:txBody>
      </p:sp>
      <p:sp>
        <p:nvSpPr>
          <p:cNvPr id="34824" name="Konektor Garis Lurus 34823"/>
          <p:cNvSpPr/>
          <p:nvPr/>
        </p:nvSpPr>
        <p:spPr>
          <a:xfrm>
            <a:off x="1981200" y="3962400"/>
            <a:ext cx="6511925" cy="0"/>
          </a:xfrm>
          <a:prstGeom prst="line">
            <a:avLst/>
          </a:prstGeom>
          <a:ln w="19050" cap="flat" cmpd="sng">
            <a:solidFill>
              <a:schemeClr val="accent1"/>
            </a:solidFill>
            <a:prstDash val="solid"/>
            <a:headEnd type="none" w="med" len="med"/>
            <a:tailEnd type="none" w="med" len="med"/>
          </a:ln>
        </p:spPr>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p:cTn id="7" dur="500" fill="hold"/>
                                        <p:tgtEl>
                                          <p:spTgt spid="34818"/>
                                        </p:tgtEl>
                                        <p:attrNameLst>
                                          <p:attrName>ppt_w</p:attrName>
                                        </p:attrNameLst>
                                      </p:cBhvr>
                                      <p:tavLst>
                                        <p:tav tm="0">
                                          <p:val>
                                            <p:fltVal val="0"/>
                                          </p:val>
                                        </p:tav>
                                        <p:tav tm="100000">
                                          <p:val>
                                            <p:strVal val="#ppt_w"/>
                                          </p:val>
                                        </p:tav>
                                      </p:tavLst>
                                    </p:anim>
                                    <p:anim calcmode="lin" valueType="num">
                                      <p:cBhvr>
                                        <p:cTn id="8" dur="500" fill="hold"/>
                                        <p:tgtEl>
                                          <p:spTgt spid="34818"/>
                                        </p:tgtEl>
                                        <p:attrNameLst>
                                          <p:attrName>ppt_h</p:attrName>
                                        </p:attrNameLst>
                                      </p:cBhvr>
                                      <p:tavLst>
                                        <p:tav tm="0">
                                          <p:val>
                                            <p:fltVal val="0"/>
                                          </p:val>
                                        </p:tav>
                                        <p:tav tm="100000">
                                          <p:val>
                                            <p:strVal val="#ppt_h"/>
                                          </p:val>
                                        </p:tav>
                                      </p:tavLst>
                                    </p:anim>
                                    <p:animEffect transition="in" filter="fade">
                                      <p:cBhvr>
                                        <p:cTn id="9" dur="500"/>
                                        <p:tgtEl>
                                          <p:spTgt spid="3481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4819">
                                            <p:txEl>
                                              <p:pRg st="0" end="0"/>
                                            </p:txEl>
                                          </p:spTgt>
                                        </p:tgtEl>
                                        <p:attrNameLst>
                                          <p:attrName>style.visibility</p:attrName>
                                        </p:attrNameLst>
                                      </p:cBhvr>
                                      <p:to>
                                        <p:strVal val="visible"/>
                                      </p:to>
                                    </p:set>
                                    <p:animEffect transition="in" filter="fade">
                                      <p:cBhvr>
                                        <p:cTn id="14" dur="1000">
                                          <p:stCondLst>
                                            <p:cond delay="0"/>
                                          </p:stCondLst>
                                        </p:cTn>
                                        <p:tgtEl>
                                          <p:spTgt spid="348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alt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altLang="en-US" dirty="0"/>
              <a:t>‹#›</a:t>
            </a:fld>
            <a:endParaRPr lang="en-US"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5293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alt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altLang="en-US" dirty="0"/>
              <a:t>‹#›</a:t>
            </a:fld>
            <a:endParaRPr lang="en-US" altLang="en-US"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cSld name="Slide Judul">
    <p:bg>
      <p:bgPr>
        <a:solidFill>
          <a:schemeClr val="bg1"/>
        </a:solidFill>
        <a:effectLst/>
      </p:bgPr>
    </p:bg>
    <p:spTree>
      <p:nvGrpSpPr>
        <p:cNvPr id="1" name=""/>
        <p:cNvGrpSpPr/>
        <p:nvPr/>
      </p:nvGrpSpPr>
      <p:grpSpPr>
        <a:xfrm>
          <a:off x="0" y="0"/>
          <a:ext cx="0" cy="0"/>
          <a:chOff x="0" y="0"/>
          <a:chExt cx="0" cy="0"/>
        </a:xfrm>
      </p:grpSpPr>
      <p:sp>
        <p:nvSpPr>
          <p:cNvPr id="330754" name="Konektor Garis Lurus 330753"/>
          <p:cNvSpPr/>
          <p:nvPr/>
        </p:nvSpPr>
        <p:spPr>
          <a:xfrm>
            <a:off x="7315200" y="1066800"/>
            <a:ext cx="0" cy="4495800"/>
          </a:xfrm>
          <a:prstGeom prst="line">
            <a:avLst/>
          </a:prstGeom>
          <a:ln w="9525" cap="flat" cmpd="sng">
            <a:solidFill>
              <a:schemeClr val="tx1"/>
            </a:solidFill>
            <a:prstDash val="solid"/>
            <a:headEnd type="none" w="med" len="med"/>
            <a:tailEnd type="none" w="med" len="med"/>
          </a:ln>
        </p:spPr>
      </p:sp>
      <p:sp>
        <p:nvSpPr>
          <p:cNvPr id="330755" name="Judul 330754"/>
          <p:cNvSpPr>
            <a:spLocks noGrp="1"/>
          </p:cNvSpPr>
          <p:nvPr>
            <p:ph type="ctrTitle"/>
          </p:nvPr>
        </p:nvSpPr>
        <p:spPr>
          <a:xfrm>
            <a:off x="315913" y="466725"/>
            <a:ext cx="6781800" cy="2133600"/>
          </a:xfrm>
          <a:prstGeom prst="rect">
            <a:avLst/>
          </a:prstGeom>
          <a:noFill/>
          <a:ln w="9525">
            <a:noFill/>
          </a:ln>
        </p:spPr>
        <p:txBody>
          <a:bodyPr anchor="b"/>
          <a:lstStyle>
            <a:lvl1pPr lvl="0" algn="r">
              <a:buClrTx/>
              <a:buSzTx/>
              <a:buFontTx/>
              <a:defRPr sz="4800"/>
            </a:lvl1pPr>
          </a:lstStyle>
          <a:p>
            <a:pPr lvl="0"/>
            <a:r>
              <a:rPr lang="en-US" altLang="en-US" dirty="0"/>
              <a:t>Click to edit Master title style</a:t>
            </a:r>
          </a:p>
        </p:txBody>
      </p:sp>
      <p:sp>
        <p:nvSpPr>
          <p:cNvPr id="330756" name="Subjudul 330755"/>
          <p:cNvSpPr>
            <a:spLocks noGrp="1"/>
          </p:cNvSpPr>
          <p:nvPr>
            <p:ph type="subTitle" idx="1"/>
          </p:nvPr>
        </p:nvSpPr>
        <p:spPr>
          <a:xfrm>
            <a:off x="849313" y="3049588"/>
            <a:ext cx="6248400" cy="2362200"/>
          </a:xfrm>
          <a:prstGeom prst="rect">
            <a:avLst/>
          </a:prstGeom>
          <a:noFill/>
          <a:ln w="9525">
            <a:noFill/>
          </a:ln>
        </p:spPr>
        <p:txBody>
          <a:bodyPr anchor="t"/>
          <a:lstStyle>
            <a:lvl1pPr marL="0" lvl="0" indent="0" algn="r">
              <a:buClr>
                <a:schemeClr val="tx2"/>
              </a:buClr>
              <a:buSzPct val="70000"/>
              <a:buFont typeface="Wingdings" panose="05000000000000000000" pitchFamily="2" charset="2"/>
              <a:buNone/>
              <a:defRPr sz="3200"/>
            </a:lvl1pPr>
            <a:lvl2pPr marL="344805" lvl="1" indent="0" algn="ctr">
              <a:buClr>
                <a:schemeClr val="accent2"/>
              </a:buClr>
              <a:buSzPct val="70000"/>
              <a:buFont typeface="Wingdings" panose="05000000000000000000" pitchFamily="2" charset="2"/>
              <a:buNone/>
              <a:defRPr sz="3200"/>
            </a:lvl2pPr>
            <a:lvl3pPr marL="694055" lvl="2" indent="0" algn="ctr">
              <a:buClr>
                <a:schemeClr val="accent1"/>
              </a:buClr>
              <a:buSzPct val="70000"/>
              <a:buFont typeface="Wingdings" panose="05000000000000000000" pitchFamily="2" charset="2"/>
              <a:buNone/>
              <a:defRPr sz="3200"/>
            </a:lvl3pPr>
            <a:lvl4pPr marL="989330" lvl="3" indent="0" algn="ctr">
              <a:buClr>
                <a:schemeClr val="tx2"/>
              </a:buClr>
              <a:buSzPct val="75000"/>
              <a:buFont typeface="Wingdings" panose="05000000000000000000" pitchFamily="2" charset="2"/>
              <a:buNone/>
              <a:defRPr sz="3200"/>
            </a:lvl4pPr>
            <a:lvl5pPr marL="1282700" lvl="4" indent="0" algn="ctr">
              <a:buClr>
                <a:schemeClr val="folHlink"/>
              </a:buClr>
              <a:buSzPct val="80000"/>
              <a:buFont typeface="Wingdings" panose="05000000000000000000" pitchFamily="2" charset="2"/>
              <a:buNone/>
              <a:defRPr sz="3200"/>
            </a:lvl5pPr>
          </a:lstStyle>
          <a:p>
            <a:pPr lvl="0"/>
            <a:r>
              <a:rPr lang="en-US" altLang="en-US" dirty="0"/>
              <a:t>Click to edit Master subtitle style</a:t>
            </a:r>
          </a:p>
        </p:txBody>
      </p:sp>
      <p:sp>
        <p:nvSpPr>
          <p:cNvPr id="330757" name="Placeholder Tanggal 330756"/>
          <p:cNvSpPr>
            <a:spLocks noGrp="1"/>
          </p:cNvSpPr>
          <p:nvPr>
            <p:ph type="dt" sz="half" idx="2"/>
          </p:nvPr>
        </p:nvSpPr>
        <p:spPr>
          <a:xfrm>
            <a:off x="457200" y="6248400"/>
            <a:ext cx="2133600" cy="457200"/>
          </a:xfrm>
          <a:prstGeom prst="rect">
            <a:avLst/>
          </a:prstGeom>
          <a:noFill/>
          <a:ln w="9525">
            <a:noFill/>
          </a:ln>
        </p:spPr>
        <p:txBody>
          <a:bodyPr anchor="t"/>
          <a:lstStyle>
            <a:lvl1pPr>
              <a:defRPr sz="1000"/>
            </a:lvl1pPr>
          </a:lstStyle>
          <a:p>
            <a:endParaRPr lang="en-US" dirty="0">
              <a:latin typeface="Arial" panose="020B0604020202020204" pitchFamily="34" charset="0"/>
            </a:endParaRPr>
          </a:p>
        </p:txBody>
      </p:sp>
      <p:sp>
        <p:nvSpPr>
          <p:cNvPr id="330758" name="Placeholder Footer 330757"/>
          <p:cNvSpPr>
            <a:spLocks noGrp="1"/>
          </p:cNvSpPr>
          <p:nvPr>
            <p:ph type="ftr" sz="quarter" idx="3"/>
          </p:nvPr>
        </p:nvSpPr>
        <p:spPr>
          <a:xfrm>
            <a:off x="3124200" y="6248400"/>
            <a:ext cx="2895600" cy="457200"/>
          </a:xfrm>
          <a:prstGeom prst="rect">
            <a:avLst/>
          </a:prstGeom>
          <a:noFill/>
          <a:ln w="9525">
            <a:noFill/>
          </a:ln>
        </p:spPr>
        <p:txBody>
          <a:bodyPr anchor="t"/>
          <a:lstStyle>
            <a:lvl1pPr algn="ctr">
              <a:defRPr sz="1000"/>
            </a:lvl1pPr>
          </a:lstStyle>
          <a:p>
            <a:endParaRPr lang="en-US" altLang="en-US" dirty="0">
              <a:latin typeface="Arial" panose="020B0604020202020204" pitchFamily="34" charset="0"/>
            </a:endParaRPr>
          </a:p>
        </p:txBody>
      </p:sp>
      <p:sp>
        <p:nvSpPr>
          <p:cNvPr id="330759" name="Placeholder Nomor Slide 330758"/>
          <p:cNvSpPr>
            <a:spLocks noGrp="1"/>
          </p:cNvSpPr>
          <p:nvPr>
            <p:ph type="sldNum" sz="quarter" idx="4"/>
          </p:nvPr>
        </p:nvSpPr>
        <p:spPr>
          <a:xfrm>
            <a:off x="6553200" y="6248400"/>
            <a:ext cx="2133600" cy="457200"/>
          </a:xfrm>
          <a:prstGeom prst="rect">
            <a:avLst/>
          </a:prstGeom>
          <a:noFill/>
          <a:ln w="9525">
            <a:noFill/>
          </a:ln>
        </p:spPr>
        <p:txBody>
          <a:bodyPr anchor="t"/>
          <a:lstStyle>
            <a:lvl1pPr algn="r">
              <a:defRPr sz="1000"/>
            </a:lvl1pPr>
          </a:lstStyle>
          <a:p>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grpSp>
        <p:nvGrpSpPr>
          <p:cNvPr id="330760" name="Grup 330759"/>
          <p:cNvGrpSpPr/>
          <p:nvPr/>
        </p:nvGrpSpPr>
        <p:grpSpPr>
          <a:xfrm>
            <a:off x="7493000" y="2992438"/>
            <a:ext cx="1338263" cy="2189162"/>
            <a:chOff x="4704" y="1885"/>
            <a:chExt cx="843" cy="1379"/>
          </a:xfrm>
        </p:grpSpPr>
        <p:sp>
          <p:nvSpPr>
            <p:cNvPr id="330761" name="Oval 330760"/>
            <p:cNvSpPr/>
            <p:nvPr/>
          </p:nvSpPr>
          <p:spPr>
            <a:xfrm>
              <a:off x="4704" y="1885"/>
              <a:ext cx="127" cy="127"/>
            </a:xfrm>
            <a:prstGeom prst="ellipse">
              <a:avLst/>
            </a:prstGeom>
            <a:solidFill>
              <a:schemeClr val="tx2"/>
            </a:solidFill>
            <a:ln w="9525">
              <a:noFill/>
            </a:ln>
          </p:spPr>
          <p:txBody>
            <a:bodyPr/>
            <a:lstStyle/>
            <a:p>
              <a:endParaRPr lang="id-ID" altLang="en-US"/>
            </a:p>
          </p:txBody>
        </p:sp>
        <p:sp>
          <p:nvSpPr>
            <p:cNvPr id="330762" name="Oval 330761"/>
            <p:cNvSpPr/>
            <p:nvPr/>
          </p:nvSpPr>
          <p:spPr>
            <a:xfrm>
              <a:off x="4883" y="1885"/>
              <a:ext cx="127" cy="127"/>
            </a:xfrm>
            <a:prstGeom prst="ellipse">
              <a:avLst/>
            </a:prstGeom>
            <a:solidFill>
              <a:schemeClr val="tx2"/>
            </a:solidFill>
            <a:ln w="9525">
              <a:noFill/>
            </a:ln>
          </p:spPr>
          <p:txBody>
            <a:bodyPr/>
            <a:lstStyle/>
            <a:p>
              <a:endParaRPr lang="id-ID" altLang="en-US"/>
            </a:p>
          </p:txBody>
        </p:sp>
        <p:sp>
          <p:nvSpPr>
            <p:cNvPr id="330763" name="Oval 330762"/>
            <p:cNvSpPr/>
            <p:nvPr/>
          </p:nvSpPr>
          <p:spPr>
            <a:xfrm>
              <a:off x="5062" y="1885"/>
              <a:ext cx="127" cy="127"/>
            </a:xfrm>
            <a:prstGeom prst="ellipse">
              <a:avLst/>
            </a:prstGeom>
            <a:solidFill>
              <a:schemeClr val="tx2"/>
            </a:solidFill>
            <a:ln w="9525">
              <a:noFill/>
            </a:ln>
          </p:spPr>
          <p:txBody>
            <a:bodyPr/>
            <a:lstStyle/>
            <a:p>
              <a:endParaRPr lang="id-ID" altLang="en-US"/>
            </a:p>
          </p:txBody>
        </p:sp>
        <p:sp>
          <p:nvSpPr>
            <p:cNvPr id="330764" name="Oval 330763"/>
            <p:cNvSpPr/>
            <p:nvPr/>
          </p:nvSpPr>
          <p:spPr>
            <a:xfrm>
              <a:off x="4704" y="2064"/>
              <a:ext cx="127" cy="127"/>
            </a:xfrm>
            <a:prstGeom prst="ellipse">
              <a:avLst/>
            </a:prstGeom>
            <a:solidFill>
              <a:schemeClr val="tx2"/>
            </a:solidFill>
            <a:ln w="9525">
              <a:noFill/>
            </a:ln>
          </p:spPr>
          <p:txBody>
            <a:bodyPr/>
            <a:lstStyle/>
            <a:p>
              <a:endParaRPr lang="id-ID" altLang="en-US"/>
            </a:p>
          </p:txBody>
        </p:sp>
        <p:sp>
          <p:nvSpPr>
            <p:cNvPr id="330765" name="Oval 330764"/>
            <p:cNvSpPr/>
            <p:nvPr/>
          </p:nvSpPr>
          <p:spPr>
            <a:xfrm>
              <a:off x="4883" y="2064"/>
              <a:ext cx="127" cy="127"/>
            </a:xfrm>
            <a:prstGeom prst="ellipse">
              <a:avLst/>
            </a:prstGeom>
            <a:solidFill>
              <a:schemeClr val="tx2"/>
            </a:solidFill>
            <a:ln w="9525">
              <a:noFill/>
            </a:ln>
          </p:spPr>
          <p:txBody>
            <a:bodyPr/>
            <a:lstStyle/>
            <a:p>
              <a:endParaRPr lang="id-ID" altLang="en-US"/>
            </a:p>
          </p:txBody>
        </p:sp>
        <p:sp>
          <p:nvSpPr>
            <p:cNvPr id="330766" name="Oval 330765"/>
            <p:cNvSpPr/>
            <p:nvPr/>
          </p:nvSpPr>
          <p:spPr>
            <a:xfrm>
              <a:off x="5062" y="2064"/>
              <a:ext cx="127" cy="127"/>
            </a:xfrm>
            <a:prstGeom prst="ellipse">
              <a:avLst/>
            </a:prstGeom>
            <a:solidFill>
              <a:schemeClr val="tx2"/>
            </a:solidFill>
            <a:ln w="9525">
              <a:noFill/>
            </a:ln>
          </p:spPr>
          <p:txBody>
            <a:bodyPr/>
            <a:lstStyle/>
            <a:p>
              <a:endParaRPr lang="id-ID" altLang="en-US"/>
            </a:p>
          </p:txBody>
        </p:sp>
        <p:sp>
          <p:nvSpPr>
            <p:cNvPr id="330767" name="Oval 330766"/>
            <p:cNvSpPr/>
            <p:nvPr/>
          </p:nvSpPr>
          <p:spPr>
            <a:xfrm>
              <a:off x="5241" y="2064"/>
              <a:ext cx="127" cy="127"/>
            </a:xfrm>
            <a:prstGeom prst="ellipse">
              <a:avLst/>
            </a:prstGeom>
            <a:solidFill>
              <a:schemeClr val="accent2"/>
            </a:solidFill>
            <a:ln w="9525">
              <a:noFill/>
            </a:ln>
          </p:spPr>
          <p:txBody>
            <a:bodyPr/>
            <a:lstStyle/>
            <a:p>
              <a:endParaRPr lang="id-ID" altLang="en-US"/>
            </a:p>
          </p:txBody>
        </p:sp>
        <p:sp>
          <p:nvSpPr>
            <p:cNvPr id="330768" name="Oval 330767"/>
            <p:cNvSpPr/>
            <p:nvPr/>
          </p:nvSpPr>
          <p:spPr>
            <a:xfrm>
              <a:off x="4704" y="2243"/>
              <a:ext cx="127" cy="127"/>
            </a:xfrm>
            <a:prstGeom prst="ellipse">
              <a:avLst/>
            </a:prstGeom>
            <a:solidFill>
              <a:schemeClr val="tx2"/>
            </a:solidFill>
            <a:ln w="9525">
              <a:noFill/>
            </a:ln>
          </p:spPr>
          <p:txBody>
            <a:bodyPr/>
            <a:lstStyle/>
            <a:p>
              <a:endParaRPr lang="id-ID" altLang="en-US"/>
            </a:p>
          </p:txBody>
        </p:sp>
        <p:sp>
          <p:nvSpPr>
            <p:cNvPr id="330769" name="Oval 330768"/>
            <p:cNvSpPr/>
            <p:nvPr/>
          </p:nvSpPr>
          <p:spPr>
            <a:xfrm>
              <a:off x="4883" y="2243"/>
              <a:ext cx="127" cy="127"/>
            </a:xfrm>
            <a:prstGeom prst="ellipse">
              <a:avLst/>
            </a:prstGeom>
            <a:solidFill>
              <a:schemeClr val="tx2"/>
            </a:solidFill>
            <a:ln w="9525">
              <a:noFill/>
            </a:ln>
          </p:spPr>
          <p:txBody>
            <a:bodyPr/>
            <a:lstStyle/>
            <a:p>
              <a:endParaRPr lang="id-ID" altLang="en-US"/>
            </a:p>
          </p:txBody>
        </p:sp>
        <p:sp>
          <p:nvSpPr>
            <p:cNvPr id="330770" name="Oval 330769"/>
            <p:cNvSpPr/>
            <p:nvPr/>
          </p:nvSpPr>
          <p:spPr>
            <a:xfrm>
              <a:off x="5062" y="2243"/>
              <a:ext cx="127" cy="127"/>
            </a:xfrm>
            <a:prstGeom prst="ellipse">
              <a:avLst/>
            </a:prstGeom>
            <a:solidFill>
              <a:schemeClr val="accent2"/>
            </a:solidFill>
            <a:ln w="9525">
              <a:noFill/>
            </a:ln>
          </p:spPr>
          <p:txBody>
            <a:bodyPr/>
            <a:lstStyle/>
            <a:p>
              <a:endParaRPr lang="id-ID" altLang="en-US"/>
            </a:p>
          </p:txBody>
        </p:sp>
        <p:sp>
          <p:nvSpPr>
            <p:cNvPr id="330771" name="Oval 330770"/>
            <p:cNvSpPr/>
            <p:nvPr/>
          </p:nvSpPr>
          <p:spPr>
            <a:xfrm>
              <a:off x="5241" y="2243"/>
              <a:ext cx="127" cy="127"/>
            </a:xfrm>
            <a:prstGeom prst="ellipse">
              <a:avLst/>
            </a:prstGeom>
            <a:solidFill>
              <a:schemeClr val="accent2"/>
            </a:solidFill>
            <a:ln w="9525">
              <a:noFill/>
            </a:ln>
          </p:spPr>
          <p:txBody>
            <a:bodyPr/>
            <a:lstStyle/>
            <a:p>
              <a:endParaRPr lang="id-ID" altLang="en-US"/>
            </a:p>
          </p:txBody>
        </p:sp>
        <p:sp>
          <p:nvSpPr>
            <p:cNvPr id="330772" name="Oval 330771"/>
            <p:cNvSpPr/>
            <p:nvPr/>
          </p:nvSpPr>
          <p:spPr>
            <a:xfrm>
              <a:off x="5420" y="2243"/>
              <a:ext cx="127" cy="127"/>
            </a:xfrm>
            <a:prstGeom prst="ellipse">
              <a:avLst/>
            </a:prstGeom>
            <a:solidFill>
              <a:schemeClr val="accent1"/>
            </a:solidFill>
            <a:ln w="9525">
              <a:noFill/>
            </a:ln>
          </p:spPr>
          <p:txBody>
            <a:bodyPr/>
            <a:lstStyle/>
            <a:p>
              <a:endParaRPr lang="id-ID" altLang="en-US"/>
            </a:p>
          </p:txBody>
        </p:sp>
        <p:sp>
          <p:nvSpPr>
            <p:cNvPr id="330773" name="Oval 330772"/>
            <p:cNvSpPr/>
            <p:nvPr/>
          </p:nvSpPr>
          <p:spPr>
            <a:xfrm>
              <a:off x="4704" y="2421"/>
              <a:ext cx="127" cy="128"/>
            </a:xfrm>
            <a:prstGeom prst="ellipse">
              <a:avLst/>
            </a:prstGeom>
            <a:solidFill>
              <a:schemeClr val="tx2"/>
            </a:solidFill>
            <a:ln w="9525">
              <a:noFill/>
            </a:ln>
          </p:spPr>
          <p:txBody>
            <a:bodyPr/>
            <a:lstStyle/>
            <a:p>
              <a:endParaRPr lang="id-ID" altLang="en-US"/>
            </a:p>
          </p:txBody>
        </p:sp>
        <p:sp>
          <p:nvSpPr>
            <p:cNvPr id="330774" name="Oval 330773"/>
            <p:cNvSpPr/>
            <p:nvPr/>
          </p:nvSpPr>
          <p:spPr>
            <a:xfrm>
              <a:off x="4883" y="2421"/>
              <a:ext cx="127" cy="128"/>
            </a:xfrm>
            <a:prstGeom prst="ellipse">
              <a:avLst/>
            </a:prstGeom>
            <a:solidFill>
              <a:schemeClr val="accent2"/>
            </a:solidFill>
            <a:ln w="9525">
              <a:noFill/>
            </a:ln>
          </p:spPr>
          <p:txBody>
            <a:bodyPr/>
            <a:lstStyle/>
            <a:p>
              <a:endParaRPr lang="id-ID" altLang="en-US"/>
            </a:p>
          </p:txBody>
        </p:sp>
        <p:sp>
          <p:nvSpPr>
            <p:cNvPr id="330775" name="Oval 330774"/>
            <p:cNvSpPr/>
            <p:nvPr/>
          </p:nvSpPr>
          <p:spPr>
            <a:xfrm>
              <a:off x="5062" y="2421"/>
              <a:ext cx="127" cy="128"/>
            </a:xfrm>
            <a:prstGeom prst="ellipse">
              <a:avLst/>
            </a:prstGeom>
            <a:solidFill>
              <a:schemeClr val="accent2"/>
            </a:solidFill>
            <a:ln w="9525">
              <a:noFill/>
            </a:ln>
          </p:spPr>
          <p:txBody>
            <a:bodyPr/>
            <a:lstStyle/>
            <a:p>
              <a:endParaRPr lang="id-ID" altLang="en-US"/>
            </a:p>
          </p:txBody>
        </p:sp>
        <p:sp>
          <p:nvSpPr>
            <p:cNvPr id="330776" name="Oval 330775"/>
            <p:cNvSpPr/>
            <p:nvPr/>
          </p:nvSpPr>
          <p:spPr>
            <a:xfrm>
              <a:off x="5241" y="2421"/>
              <a:ext cx="127" cy="128"/>
            </a:xfrm>
            <a:prstGeom prst="ellipse">
              <a:avLst/>
            </a:prstGeom>
            <a:solidFill>
              <a:schemeClr val="accent1"/>
            </a:solidFill>
            <a:ln w="9525">
              <a:noFill/>
            </a:ln>
          </p:spPr>
          <p:txBody>
            <a:bodyPr/>
            <a:lstStyle/>
            <a:p>
              <a:endParaRPr lang="id-ID" altLang="en-US"/>
            </a:p>
          </p:txBody>
        </p:sp>
        <p:sp>
          <p:nvSpPr>
            <p:cNvPr id="330777" name="Oval 330776"/>
            <p:cNvSpPr/>
            <p:nvPr/>
          </p:nvSpPr>
          <p:spPr>
            <a:xfrm>
              <a:off x="4704" y="2600"/>
              <a:ext cx="127" cy="128"/>
            </a:xfrm>
            <a:prstGeom prst="ellipse">
              <a:avLst/>
            </a:prstGeom>
            <a:solidFill>
              <a:schemeClr val="accent2"/>
            </a:solidFill>
            <a:ln w="9525">
              <a:noFill/>
            </a:ln>
          </p:spPr>
          <p:txBody>
            <a:bodyPr/>
            <a:lstStyle/>
            <a:p>
              <a:endParaRPr lang="id-ID" altLang="en-US"/>
            </a:p>
          </p:txBody>
        </p:sp>
        <p:sp>
          <p:nvSpPr>
            <p:cNvPr id="330778" name="Oval 330777"/>
            <p:cNvSpPr/>
            <p:nvPr/>
          </p:nvSpPr>
          <p:spPr>
            <a:xfrm>
              <a:off x="4883" y="2600"/>
              <a:ext cx="127" cy="128"/>
            </a:xfrm>
            <a:prstGeom prst="ellipse">
              <a:avLst/>
            </a:prstGeom>
            <a:solidFill>
              <a:schemeClr val="accent2"/>
            </a:solidFill>
            <a:ln w="9525">
              <a:noFill/>
            </a:ln>
          </p:spPr>
          <p:txBody>
            <a:bodyPr/>
            <a:lstStyle/>
            <a:p>
              <a:endParaRPr lang="id-ID" altLang="en-US"/>
            </a:p>
          </p:txBody>
        </p:sp>
        <p:sp>
          <p:nvSpPr>
            <p:cNvPr id="330779" name="Oval 330778"/>
            <p:cNvSpPr/>
            <p:nvPr/>
          </p:nvSpPr>
          <p:spPr>
            <a:xfrm>
              <a:off x="5062" y="2600"/>
              <a:ext cx="127" cy="128"/>
            </a:xfrm>
            <a:prstGeom prst="ellipse">
              <a:avLst/>
            </a:prstGeom>
            <a:solidFill>
              <a:schemeClr val="accent1"/>
            </a:solidFill>
            <a:ln w="9525">
              <a:noFill/>
            </a:ln>
          </p:spPr>
          <p:txBody>
            <a:bodyPr/>
            <a:lstStyle/>
            <a:p>
              <a:endParaRPr lang="id-ID" altLang="en-US"/>
            </a:p>
          </p:txBody>
        </p:sp>
        <p:sp>
          <p:nvSpPr>
            <p:cNvPr id="330780" name="Oval 330779"/>
            <p:cNvSpPr/>
            <p:nvPr/>
          </p:nvSpPr>
          <p:spPr>
            <a:xfrm>
              <a:off x="5241" y="2600"/>
              <a:ext cx="127" cy="128"/>
            </a:xfrm>
            <a:prstGeom prst="ellipse">
              <a:avLst/>
            </a:prstGeom>
            <a:solidFill>
              <a:schemeClr val="accent1"/>
            </a:solidFill>
            <a:ln w="9525">
              <a:noFill/>
            </a:ln>
          </p:spPr>
          <p:txBody>
            <a:bodyPr/>
            <a:lstStyle/>
            <a:p>
              <a:endParaRPr lang="id-ID" altLang="en-US"/>
            </a:p>
          </p:txBody>
        </p:sp>
        <p:sp>
          <p:nvSpPr>
            <p:cNvPr id="330781" name="Oval 330780"/>
            <p:cNvSpPr/>
            <p:nvPr/>
          </p:nvSpPr>
          <p:spPr>
            <a:xfrm>
              <a:off x="5420" y="2600"/>
              <a:ext cx="127" cy="128"/>
            </a:xfrm>
            <a:prstGeom prst="ellipse">
              <a:avLst/>
            </a:prstGeom>
            <a:solidFill>
              <a:schemeClr val="folHlink"/>
            </a:solidFill>
            <a:ln w="9525">
              <a:noFill/>
            </a:ln>
          </p:spPr>
          <p:txBody>
            <a:bodyPr/>
            <a:lstStyle/>
            <a:p>
              <a:endParaRPr lang="id-ID" altLang="en-US"/>
            </a:p>
          </p:txBody>
        </p:sp>
        <p:sp>
          <p:nvSpPr>
            <p:cNvPr id="330782" name="Oval 330781"/>
            <p:cNvSpPr/>
            <p:nvPr/>
          </p:nvSpPr>
          <p:spPr>
            <a:xfrm>
              <a:off x="4704" y="2779"/>
              <a:ext cx="127" cy="127"/>
            </a:xfrm>
            <a:prstGeom prst="ellipse">
              <a:avLst/>
            </a:prstGeom>
            <a:solidFill>
              <a:schemeClr val="accent2"/>
            </a:solidFill>
            <a:ln w="9525">
              <a:noFill/>
            </a:ln>
          </p:spPr>
          <p:txBody>
            <a:bodyPr/>
            <a:lstStyle/>
            <a:p>
              <a:endParaRPr lang="id-ID" altLang="en-US"/>
            </a:p>
          </p:txBody>
        </p:sp>
        <p:sp>
          <p:nvSpPr>
            <p:cNvPr id="330783" name="Oval 330782"/>
            <p:cNvSpPr/>
            <p:nvPr/>
          </p:nvSpPr>
          <p:spPr>
            <a:xfrm>
              <a:off x="4883" y="2779"/>
              <a:ext cx="127" cy="127"/>
            </a:xfrm>
            <a:prstGeom prst="ellipse">
              <a:avLst/>
            </a:prstGeom>
            <a:solidFill>
              <a:schemeClr val="accent1"/>
            </a:solidFill>
            <a:ln w="9525">
              <a:noFill/>
            </a:ln>
          </p:spPr>
          <p:txBody>
            <a:bodyPr/>
            <a:lstStyle/>
            <a:p>
              <a:endParaRPr lang="id-ID" altLang="en-US"/>
            </a:p>
          </p:txBody>
        </p:sp>
        <p:sp>
          <p:nvSpPr>
            <p:cNvPr id="330784" name="Oval 330783"/>
            <p:cNvSpPr/>
            <p:nvPr/>
          </p:nvSpPr>
          <p:spPr>
            <a:xfrm>
              <a:off x="5062" y="2779"/>
              <a:ext cx="127" cy="127"/>
            </a:xfrm>
            <a:prstGeom prst="ellipse">
              <a:avLst/>
            </a:prstGeom>
            <a:solidFill>
              <a:schemeClr val="accent1"/>
            </a:solidFill>
            <a:ln w="9525">
              <a:noFill/>
            </a:ln>
          </p:spPr>
          <p:txBody>
            <a:bodyPr/>
            <a:lstStyle/>
            <a:p>
              <a:endParaRPr lang="id-ID" altLang="en-US"/>
            </a:p>
          </p:txBody>
        </p:sp>
        <p:sp>
          <p:nvSpPr>
            <p:cNvPr id="330785" name="Oval 330784"/>
            <p:cNvSpPr/>
            <p:nvPr/>
          </p:nvSpPr>
          <p:spPr>
            <a:xfrm>
              <a:off x="5241" y="2779"/>
              <a:ext cx="127" cy="127"/>
            </a:xfrm>
            <a:prstGeom prst="ellipse">
              <a:avLst/>
            </a:prstGeom>
            <a:solidFill>
              <a:schemeClr val="folHlink"/>
            </a:solidFill>
            <a:ln w="9525">
              <a:noFill/>
            </a:ln>
          </p:spPr>
          <p:txBody>
            <a:bodyPr/>
            <a:lstStyle/>
            <a:p>
              <a:endParaRPr lang="id-ID" altLang="en-US"/>
            </a:p>
          </p:txBody>
        </p:sp>
        <p:sp>
          <p:nvSpPr>
            <p:cNvPr id="330786" name="Oval 330785"/>
            <p:cNvSpPr/>
            <p:nvPr/>
          </p:nvSpPr>
          <p:spPr>
            <a:xfrm>
              <a:off x="4704" y="2958"/>
              <a:ext cx="127" cy="127"/>
            </a:xfrm>
            <a:prstGeom prst="ellipse">
              <a:avLst/>
            </a:prstGeom>
            <a:solidFill>
              <a:schemeClr val="accent1"/>
            </a:solidFill>
            <a:ln w="9525">
              <a:noFill/>
            </a:ln>
          </p:spPr>
          <p:txBody>
            <a:bodyPr/>
            <a:lstStyle/>
            <a:p>
              <a:endParaRPr lang="id-ID" altLang="en-US"/>
            </a:p>
          </p:txBody>
        </p:sp>
        <p:sp>
          <p:nvSpPr>
            <p:cNvPr id="330787" name="Oval 330786"/>
            <p:cNvSpPr/>
            <p:nvPr/>
          </p:nvSpPr>
          <p:spPr>
            <a:xfrm>
              <a:off x="4883" y="2958"/>
              <a:ext cx="127" cy="127"/>
            </a:xfrm>
            <a:prstGeom prst="ellipse">
              <a:avLst/>
            </a:prstGeom>
            <a:solidFill>
              <a:schemeClr val="accent1"/>
            </a:solidFill>
            <a:ln w="9525">
              <a:noFill/>
            </a:ln>
          </p:spPr>
          <p:txBody>
            <a:bodyPr/>
            <a:lstStyle/>
            <a:p>
              <a:endParaRPr lang="id-ID" altLang="en-US"/>
            </a:p>
          </p:txBody>
        </p:sp>
        <p:sp>
          <p:nvSpPr>
            <p:cNvPr id="330788" name="Oval 330787"/>
            <p:cNvSpPr/>
            <p:nvPr/>
          </p:nvSpPr>
          <p:spPr>
            <a:xfrm>
              <a:off x="5062" y="2958"/>
              <a:ext cx="127" cy="127"/>
            </a:xfrm>
            <a:prstGeom prst="ellipse">
              <a:avLst/>
            </a:prstGeom>
            <a:solidFill>
              <a:schemeClr val="folHlink"/>
            </a:solidFill>
            <a:ln w="9525">
              <a:noFill/>
            </a:ln>
          </p:spPr>
          <p:txBody>
            <a:bodyPr/>
            <a:lstStyle/>
            <a:p>
              <a:endParaRPr lang="id-ID" altLang="en-US"/>
            </a:p>
          </p:txBody>
        </p:sp>
        <p:sp>
          <p:nvSpPr>
            <p:cNvPr id="330789" name="Oval 330788"/>
            <p:cNvSpPr/>
            <p:nvPr/>
          </p:nvSpPr>
          <p:spPr>
            <a:xfrm>
              <a:off x="5241" y="2958"/>
              <a:ext cx="127" cy="127"/>
            </a:xfrm>
            <a:prstGeom prst="ellipse">
              <a:avLst/>
            </a:prstGeom>
            <a:solidFill>
              <a:schemeClr val="folHlink"/>
            </a:solidFill>
            <a:ln w="9525">
              <a:noFill/>
            </a:ln>
          </p:spPr>
          <p:txBody>
            <a:bodyPr/>
            <a:lstStyle/>
            <a:p>
              <a:endParaRPr lang="id-ID" altLang="en-US"/>
            </a:p>
          </p:txBody>
        </p:sp>
        <p:sp>
          <p:nvSpPr>
            <p:cNvPr id="330790" name="Oval 330789"/>
            <p:cNvSpPr/>
            <p:nvPr/>
          </p:nvSpPr>
          <p:spPr>
            <a:xfrm>
              <a:off x="4883" y="3137"/>
              <a:ext cx="127" cy="127"/>
            </a:xfrm>
            <a:prstGeom prst="ellipse">
              <a:avLst/>
            </a:prstGeom>
            <a:solidFill>
              <a:schemeClr val="folHlink"/>
            </a:solidFill>
            <a:ln w="9525">
              <a:noFill/>
            </a:ln>
          </p:spPr>
          <p:txBody>
            <a:bodyPr/>
            <a:lstStyle/>
            <a:p>
              <a:endParaRPr lang="id-ID" altLang="en-US"/>
            </a:p>
          </p:txBody>
        </p:sp>
        <p:sp>
          <p:nvSpPr>
            <p:cNvPr id="330791" name="Oval 330790"/>
            <p:cNvSpPr/>
            <p:nvPr/>
          </p:nvSpPr>
          <p:spPr>
            <a:xfrm>
              <a:off x="5241" y="3137"/>
              <a:ext cx="127" cy="127"/>
            </a:xfrm>
            <a:prstGeom prst="ellipse">
              <a:avLst/>
            </a:prstGeom>
            <a:solidFill>
              <a:schemeClr val="folHlink"/>
            </a:solidFill>
            <a:ln w="9525">
              <a:noFill/>
            </a:ln>
          </p:spPr>
          <p:txBody>
            <a:bodyPr/>
            <a:lstStyle/>
            <a:p>
              <a:endParaRPr lang="id-ID" altLang="en-US"/>
            </a:p>
          </p:txBody>
        </p:sp>
      </p:grpSp>
      <p:sp>
        <p:nvSpPr>
          <p:cNvPr id="330792" name="Konektor Garis Lurus 330791"/>
          <p:cNvSpPr/>
          <p:nvPr/>
        </p:nvSpPr>
        <p:spPr>
          <a:xfrm>
            <a:off x="304800" y="2819400"/>
            <a:ext cx="8229600" cy="0"/>
          </a:xfrm>
          <a:prstGeom prst="line">
            <a:avLst/>
          </a:prstGeom>
          <a:ln w="6350" cap="flat" cmpd="sng">
            <a:solidFill>
              <a:schemeClr val="tx1"/>
            </a:solidFill>
            <a:prstDash val="solid"/>
            <a:headEnd type="none" w="med" len="med"/>
            <a:tailEnd type="none" w="med" len="med"/>
          </a:ln>
        </p:spPr>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30755"/>
                                        </p:tgtEl>
                                        <p:attrNameLst>
                                          <p:attrName>style.visibility</p:attrName>
                                        </p:attrNameLst>
                                      </p:cBhvr>
                                      <p:to>
                                        <p:strVal val="visible"/>
                                      </p:to>
                                    </p:set>
                                    <p:anim calcmode="lin" valueType="num">
                                      <p:cBhvr>
                                        <p:cTn id="7" dur="500" fill="hold"/>
                                        <p:tgtEl>
                                          <p:spTgt spid="330755"/>
                                        </p:tgtEl>
                                        <p:attrNameLst>
                                          <p:attrName>ppt_w</p:attrName>
                                        </p:attrNameLst>
                                      </p:cBhvr>
                                      <p:tavLst>
                                        <p:tav tm="0">
                                          <p:val>
                                            <p:fltVal val="0"/>
                                          </p:val>
                                        </p:tav>
                                        <p:tav tm="100000">
                                          <p:val>
                                            <p:strVal val="#ppt_w"/>
                                          </p:val>
                                        </p:tav>
                                      </p:tavLst>
                                    </p:anim>
                                    <p:anim calcmode="lin" valueType="num">
                                      <p:cBhvr>
                                        <p:cTn id="8" dur="500" fill="hold"/>
                                        <p:tgtEl>
                                          <p:spTgt spid="330755"/>
                                        </p:tgtEl>
                                        <p:attrNameLst>
                                          <p:attrName>ppt_h</p:attrName>
                                        </p:attrNameLst>
                                      </p:cBhvr>
                                      <p:tavLst>
                                        <p:tav tm="0">
                                          <p:val>
                                            <p:fltVal val="0"/>
                                          </p:val>
                                        </p:tav>
                                        <p:tav tm="100000">
                                          <p:val>
                                            <p:strVal val="#ppt_h"/>
                                          </p:val>
                                        </p:tav>
                                      </p:tavLst>
                                    </p:anim>
                                    <p:animEffect transition="in" filter="fade">
                                      <p:cBhvr>
                                        <p:cTn id="9" dur="500"/>
                                        <p:tgtEl>
                                          <p:spTgt spid="330755"/>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30756">
                                            <p:txEl>
                                              <p:pRg st="0" end="0"/>
                                            </p:txEl>
                                          </p:spTgt>
                                        </p:tgtEl>
                                        <p:attrNameLst>
                                          <p:attrName>style.visibility</p:attrName>
                                        </p:attrNameLst>
                                      </p:cBhvr>
                                      <p:to>
                                        <p:strVal val="visible"/>
                                      </p:to>
                                    </p:set>
                                    <p:animEffect transition="in" filter="fade">
                                      <p:cBhvr>
                                        <p:cTn id="14" dur="1000">
                                          <p:stCondLst>
                                            <p:cond delay="0"/>
                                          </p:stCondLst>
                                        </p:cTn>
                                        <p:tgtEl>
                                          <p:spTgt spid="33075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55" grpId="0"/>
      <p:bldP spid="330756" grpId="0" build="p"/>
    </p:bldLst>
  </p:timing>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2504"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4296" y="1719263"/>
            <a:ext cx="4032504"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7" name="Slide Number Placeholder 6"/>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1"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lvl="0"/>
            <a:endParaRPr lang="en-US" dirty="0">
              <a:latin typeface="Arial" panose="020B0604020202020204" pitchFamily="34" charset="0"/>
            </a:endParaRPr>
          </a:p>
        </p:txBody>
      </p:sp>
      <p:sp>
        <p:nvSpPr>
          <p:cNvPr id="8" name="Footer Placeholder 7"/>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9" name="Slide Number Placeholder 8"/>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lvl="0"/>
            <a:endParaRPr lang="en-US" dirty="0">
              <a:latin typeface="Arial" panose="020B0604020202020204" pitchFamily="34" charset="0"/>
            </a:endParaRPr>
          </a:p>
        </p:txBody>
      </p:sp>
      <p:sp>
        <p:nvSpPr>
          <p:cNvPr id="4" name="Footer Placeholder 3"/>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5" name="Slide Number Placeholder 4"/>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dirty="0">
              <a:latin typeface="Arial" panose="020B0604020202020204" pitchFamily="34" charset="0"/>
            </a:endParaRPr>
          </a:p>
        </p:txBody>
      </p:sp>
      <p:sp>
        <p:nvSpPr>
          <p:cNvPr id="3" name="Footer Placeholder 2"/>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4" name="Slide Number Placeholder 3"/>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7" name="Slide Number Placeholder 6"/>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alt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altLang="en-US" dirty="0"/>
              <a:t>‹#›</a:t>
            </a:fld>
            <a:endParaRPr lang="en-US" altLang="en-US"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7" name="Slide Number Placeholder 6"/>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5293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showMasterPhAnim="0" type="title">
  <p:cSld name="Slide Judul">
    <p:bg>
      <p:bgPr>
        <a:solidFill>
          <a:schemeClr val="bg1"/>
        </a:solidFill>
        <a:effectLst/>
      </p:bgPr>
    </p:bg>
    <p:spTree>
      <p:nvGrpSpPr>
        <p:cNvPr id="1" name=""/>
        <p:cNvGrpSpPr/>
        <p:nvPr/>
      </p:nvGrpSpPr>
      <p:grpSpPr>
        <a:xfrm>
          <a:off x="0" y="0"/>
          <a:ext cx="0" cy="0"/>
          <a:chOff x="0" y="0"/>
          <a:chExt cx="0" cy="0"/>
        </a:xfrm>
      </p:grpSpPr>
      <p:grpSp>
        <p:nvGrpSpPr>
          <p:cNvPr id="333826" name="Grup 333825"/>
          <p:cNvGrpSpPr/>
          <p:nvPr/>
        </p:nvGrpSpPr>
        <p:grpSpPr>
          <a:xfrm>
            <a:off x="0" y="2438400"/>
            <a:ext cx="9009063" cy="1052513"/>
            <a:chOff x="0" y="1536"/>
            <a:chExt cx="5675" cy="663"/>
          </a:xfrm>
        </p:grpSpPr>
        <p:grpSp>
          <p:nvGrpSpPr>
            <p:cNvPr id="333827" name="Grup 333826"/>
            <p:cNvGrpSpPr/>
            <p:nvPr/>
          </p:nvGrpSpPr>
          <p:grpSpPr>
            <a:xfrm>
              <a:off x="183" y="1604"/>
              <a:ext cx="448" cy="299"/>
              <a:chOff x="720" y="336"/>
              <a:chExt cx="624" cy="432"/>
            </a:xfrm>
          </p:grpSpPr>
          <p:sp>
            <p:nvSpPr>
              <p:cNvPr id="333828" name="Persegi panjang 333827"/>
              <p:cNvSpPr/>
              <p:nvPr/>
            </p:nvSpPr>
            <p:spPr>
              <a:xfrm>
                <a:off x="720" y="336"/>
                <a:ext cx="384" cy="432"/>
              </a:xfrm>
              <a:prstGeom prst="rect">
                <a:avLst/>
              </a:prstGeom>
              <a:solidFill>
                <a:schemeClr val="folHlink"/>
              </a:solidFill>
              <a:ln w="9525">
                <a:noFill/>
              </a:ln>
            </p:spPr>
            <p:txBody>
              <a:bodyPr/>
              <a:lstStyle/>
              <a:p>
                <a:endParaRPr lang="id-ID" altLang="en-US"/>
              </a:p>
            </p:txBody>
          </p:sp>
          <p:sp>
            <p:nvSpPr>
              <p:cNvPr id="333829" name="Persegi panjang 333828"/>
              <p:cNvSpPr/>
              <p:nvPr/>
            </p:nvSpPr>
            <p:spPr>
              <a:xfrm>
                <a:off x="1056" y="336"/>
                <a:ext cx="288" cy="432"/>
              </a:xfrm>
              <a:prstGeom prst="rect">
                <a:avLst/>
              </a:prstGeom>
              <a:gradFill rotWithShape="0">
                <a:gsLst>
                  <a:gs pos="0">
                    <a:schemeClr val="folHlink"/>
                  </a:gs>
                  <a:gs pos="100000">
                    <a:schemeClr val="bg1"/>
                  </a:gs>
                </a:gsLst>
                <a:lin ang="0" scaled="1"/>
                <a:tileRect/>
              </a:gradFill>
              <a:ln w="9525">
                <a:noFill/>
              </a:ln>
            </p:spPr>
            <p:txBody>
              <a:bodyPr/>
              <a:lstStyle/>
              <a:p>
                <a:endParaRPr lang="id-ID" altLang="en-US"/>
              </a:p>
            </p:txBody>
          </p:sp>
        </p:grpSp>
        <p:grpSp>
          <p:nvGrpSpPr>
            <p:cNvPr id="333830" name="Grup 333829"/>
            <p:cNvGrpSpPr/>
            <p:nvPr/>
          </p:nvGrpSpPr>
          <p:grpSpPr>
            <a:xfrm>
              <a:off x="261" y="1870"/>
              <a:ext cx="465" cy="299"/>
              <a:chOff x="912" y="2640"/>
              <a:chExt cx="672" cy="432"/>
            </a:xfrm>
          </p:grpSpPr>
          <p:sp>
            <p:nvSpPr>
              <p:cNvPr id="333831" name="Persegi panjang 333830"/>
              <p:cNvSpPr/>
              <p:nvPr/>
            </p:nvSpPr>
            <p:spPr>
              <a:xfrm>
                <a:off x="912" y="2640"/>
                <a:ext cx="384" cy="432"/>
              </a:xfrm>
              <a:prstGeom prst="rect">
                <a:avLst/>
              </a:prstGeom>
              <a:solidFill>
                <a:schemeClr val="accent2"/>
              </a:solidFill>
              <a:ln w="9525">
                <a:noFill/>
              </a:ln>
            </p:spPr>
            <p:txBody>
              <a:bodyPr/>
              <a:lstStyle/>
              <a:p>
                <a:endParaRPr lang="id-ID" altLang="en-US"/>
              </a:p>
            </p:txBody>
          </p:sp>
          <p:sp>
            <p:nvSpPr>
              <p:cNvPr id="333832" name="Persegi panjang 333831"/>
              <p:cNvSpPr/>
              <p:nvPr/>
            </p:nvSpPr>
            <p:spPr>
              <a:xfrm>
                <a:off x="1248" y="2640"/>
                <a:ext cx="336" cy="432"/>
              </a:xfrm>
              <a:prstGeom prst="rect">
                <a:avLst/>
              </a:prstGeom>
              <a:gradFill rotWithShape="0">
                <a:gsLst>
                  <a:gs pos="0">
                    <a:schemeClr val="accent2"/>
                  </a:gs>
                  <a:gs pos="100000">
                    <a:schemeClr val="bg1"/>
                  </a:gs>
                </a:gsLst>
                <a:lin ang="0" scaled="1"/>
                <a:tileRect/>
              </a:gradFill>
              <a:ln w="9525">
                <a:noFill/>
              </a:ln>
            </p:spPr>
            <p:txBody>
              <a:bodyPr/>
              <a:lstStyle/>
              <a:p>
                <a:endParaRPr lang="id-ID" altLang="en-US"/>
              </a:p>
            </p:txBody>
          </p:sp>
        </p:grpSp>
        <p:sp>
          <p:nvSpPr>
            <p:cNvPr id="333833" name="Persegi panjang 333832"/>
            <p:cNvSpPr/>
            <p:nvPr/>
          </p:nvSpPr>
          <p:spPr>
            <a:xfrm>
              <a:off x="0" y="1824"/>
              <a:ext cx="353" cy="266"/>
            </a:xfrm>
            <a:prstGeom prst="rect">
              <a:avLst/>
            </a:prstGeom>
            <a:gradFill rotWithShape="0">
              <a:gsLst>
                <a:gs pos="0">
                  <a:schemeClr val="bg1"/>
                </a:gs>
                <a:gs pos="100000">
                  <a:schemeClr val="hlink"/>
                </a:gs>
              </a:gsLst>
              <a:lin ang="18900000" scaled="1"/>
              <a:tileRect/>
            </a:gradFill>
            <a:ln w="9525">
              <a:noFill/>
            </a:ln>
          </p:spPr>
          <p:txBody>
            <a:bodyPr/>
            <a:lstStyle/>
            <a:p>
              <a:endParaRPr lang="id-ID" altLang="en-US"/>
            </a:p>
          </p:txBody>
        </p:sp>
        <p:sp>
          <p:nvSpPr>
            <p:cNvPr id="333834" name="Persegi panjang 333833"/>
            <p:cNvSpPr/>
            <p:nvPr/>
          </p:nvSpPr>
          <p:spPr>
            <a:xfrm>
              <a:off x="400" y="1536"/>
              <a:ext cx="20" cy="663"/>
            </a:xfrm>
            <a:prstGeom prst="rect">
              <a:avLst/>
            </a:prstGeom>
            <a:solidFill>
              <a:schemeClr val="bg2"/>
            </a:solidFill>
            <a:ln w="9525">
              <a:noFill/>
            </a:ln>
          </p:spPr>
          <p:txBody>
            <a:bodyPr/>
            <a:lstStyle/>
            <a:p>
              <a:endParaRPr lang="id-ID" altLang="en-US"/>
            </a:p>
          </p:txBody>
        </p:sp>
        <p:sp>
          <p:nvSpPr>
            <p:cNvPr id="333835" name="Persegi panjang 333834"/>
            <p:cNvSpPr/>
            <p:nvPr/>
          </p:nvSpPr>
          <p:spPr>
            <a:xfrm flipV="1">
              <a:off x="199" y="2054"/>
              <a:ext cx="5476" cy="35"/>
            </a:xfrm>
            <a:prstGeom prst="rect">
              <a:avLst/>
            </a:prstGeom>
            <a:gradFill rotWithShape="0">
              <a:gsLst>
                <a:gs pos="0">
                  <a:schemeClr val="bg2"/>
                </a:gs>
                <a:gs pos="100000">
                  <a:schemeClr val="bg1"/>
                </a:gs>
              </a:gsLst>
              <a:lin ang="0" scaled="1"/>
              <a:tileRect/>
            </a:gradFill>
            <a:ln w="9525">
              <a:noFill/>
            </a:ln>
          </p:spPr>
          <p:txBody>
            <a:bodyPr/>
            <a:lstStyle/>
            <a:p>
              <a:endParaRPr lang="id-ID" altLang="en-US"/>
            </a:p>
          </p:txBody>
        </p:sp>
      </p:grpSp>
      <p:sp>
        <p:nvSpPr>
          <p:cNvPr id="333836" name="Judul 333835"/>
          <p:cNvSpPr>
            <a:spLocks noGrp="1"/>
          </p:cNvSpPr>
          <p:nvPr>
            <p:ph type="ctrTitle"/>
          </p:nvPr>
        </p:nvSpPr>
        <p:spPr>
          <a:xfrm>
            <a:off x="990600" y="1676400"/>
            <a:ext cx="7772400" cy="1462088"/>
          </a:xfrm>
          <a:prstGeom prst="rect">
            <a:avLst/>
          </a:prstGeom>
          <a:noFill/>
          <a:ln w="9525">
            <a:noFill/>
          </a:ln>
        </p:spPr>
        <p:txBody>
          <a:bodyPr anchor="b"/>
          <a:lstStyle>
            <a:lvl1pPr lvl="0">
              <a:buClrTx/>
              <a:buSzTx/>
              <a:buFontTx/>
              <a:defRPr/>
            </a:lvl1pPr>
          </a:lstStyle>
          <a:p>
            <a:pPr lvl="0"/>
            <a:r>
              <a:rPr dirty="0"/>
              <a:t>Click to edit Master title style</a:t>
            </a:r>
          </a:p>
        </p:txBody>
      </p:sp>
      <p:sp>
        <p:nvSpPr>
          <p:cNvPr id="333837" name="Subjudul 333836"/>
          <p:cNvSpPr>
            <a:spLocks noGrp="1"/>
          </p:cNvSpPr>
          <p:nvPr>
            <p:ph type="subTitle" idx="1"/>
          </p:nvPr>
        </p:nvSpPr>
        <p:spPr>
          <a:xfrm>
            <a:off x="1371600" y="3886200"/>
            <a:ext cx="6400800" cy="1752600"/>
          </a:xfrm>
          <a:prstGeom prst="rect">
            <a:avLst/>
          </a:prstGeom>
          <a:noFill/>
          <a:ln w="9525">
            <a:noFill/>
          </a:ln>
        </p:spPr>
        <p:txBody>
          <a:bodyPr anchor="t"/>
          <a:lstStyle>
            <a:lvl1pPr marL="0" lvl="0" indent="0" algn="ctr">
              <a:buClr>
                <a:schemeClr val="folHlink"/>
              </a:buClr>
              <a:buSzPct val="60000"/>
              <a:buFont typeface="Wingdings" panose="05000000000000000000" pitchFamily="2" charset="2"/>
              <a:buNone/>
              <a:defRPr/>
            </a:lvl1pPr>
            <a:lvl2pPr marL="457200" lvl="1" indent="0" algn="ctr">
              <a:buClr>
                <a:schemeClr val="hlink"/>
              </a:buClr>
              <a:buSzPct val="55000"/>
              <a:buFont typeface="Wingdings" panose="05000000000000000000" pitchFamily="2" charset="2"/>
              <a:buNone/>
              <a:defRPr/>
            </a:lvl2pPr>
            <a:lvl3pPr marL="914400" lvl="2" indent="0" algn="ctr">
              <a:buClr>
                <a:schemeClr val="folHlink"/>
              </a:buClr>
              <a:buSzPct val="50000"/>
              <a:buFont typeface="Wingdings" panose="05000000000000000000" pitchFamily="2" charset="2"/>
              <a:buNone/>
              <a:defRPr/>
            </a:lvl3pPr>
            <a:lvl4pPr marL="1371600" lvl="3" indent="0" algn="ctr">
              <a:buClr>
                <a:schemeClr val="accent2"/>
              </a:buClr>
              <a:buSzPct val="55000"/>
              <a:buFont typeface="Wingdings" panose="05000000000000000000" pitchFamily="2" charset="2"/>
              <a:buNone/>
              <a:defRPr/>
            </a:lvl4pPr>
            <a:lvl5pPr marL="1828800" lvl="4" indent="0" algn="ctr">
              <a:buClr>
                <a:schemeClr val="accent1"/>
              </a:buClr>
              <a:buSzPct val="50000"/>
              <a:buFont typeface="Wingdings" panose="05000000000000000000" pitchFamily="2" charset="2"/>
              <a:buNone/>
              <a:defRPr/>
            </a:lvl5pPr>
          </a:lstStyle>
          <a:p>
            <a:pPr lvl="0"/>
            <a:r>
              <a:rPr dirty="0"/>
              <a:t>Click to edit Master subtitle style</a:t>
            </a:r>
          </a:p>
        </p:txBody>
      </p:sp>
      <p:sp>
        <p:nvSpPr>
          <p:cNvPr id="333838" name="Placeholder Tanggal 333837"/>
          <p:cNvSpPr>
            <a:spLocks noGrp="1"/>
          </p:cNvSpPr>
          <p:nvPr>
            <p:ph type="dt" sz="half" idx="2"/>
          </p:nvPr>
        </p:nvSpPr>
        <p:spPr>
          <a:xfrm>
            <a:off x="990600" y="6248400"/>
            <a:ext cx="1905000" cy="457200"/>
          </a:xfrm>
          <a:prstGeom prst="rect">
            <a:avLst/>
          </a:prstGeom>
          <a:noFill/>
          <a:ln w="9525">
            <a:noFill/>
          </a:ln>
        </p:spPr>
        <p:txBody>
          <a:bodyPr anchor="b"/>
          <a:lstStyle>
            <a:lvl1pPr>
              <a:defRPr sz="1400">
                <a:solidFill>
                  <a:schemeClr val="bg2"/>
                </a:solidFill>
                <a:latin typeface="Tahoma" panose="020B0604030504040204" pitchFamily="34" charset="0"/>
              </a:defRPr>
            </a:lvl1pPr>
          </a:lstStyle>
          <a:p>
            <a:endParaRPr lang="en-US" dirty="0">
              <a:latin typeface="Arial" panose="020B0604020202020204" pitchFamily="34" charset="0"/>
            </a:endParaRPr>
          </a:p>
        </p:txBody>
      </p:sp>
      <p:sp>
        <p:nvSpPr>
          <p:cNvPr id="333839" name="Placeholder Footer 333838"/>
          <p:cNvSpPr>
            <a:spLocks noGrp="1"/>
          </p:cNvSpPr>
          <p:nvPr>
            <p:ph type="ftr" sz="quarter" idx="3"/>
          </p:nvPr>
        </p:nvSpPr>
        <p:spPr>
          <a:xfrm>
            <a:off x="3429000" y="6248400"/>
            <a:ext cx="2895600" cy="457200"/>
          </a:xfrm>
          <a:prstGeom prst="rect">
            <a:avLst/>
          </a:prstGeom>
          <a:noFill/>
          <a:ln w="9525">
            <a:noFill/>
          </a:ln>
        </p:spPr>
        <p:txBody>
          <a:bodyPr anchor="b"/>
          <a:lstStyle>
            <a:lvl1pPr algn="ctr">
              <a:defRPr sz="1400">
                <a:solidFill>
                  <a:schemeClr val="bg2"/>
                </a:solidFill>
                <a:latin typeface="Tahoma" panose="020B0604030504040204" pitchFamily="34" charset="0"/>
              </a:defRPr>
            </a:lvl1pPr>
          </a:lstStyle>
          <a:p>
            <a:endParaRPr lang="en-US" dirty="0"/>
          </a:p>
        </p:txBody>
      </p:sp>
      <p:sp>
        <p:nvSpPr>
          <p:cNvPr id="333840" name="Placeholder Nomor Slide 333839"/>
          <p:cNvSpPr>
            <a:spLocks noGrp="1"/>
          </p:cNvSpPr>
          <p:nvPr>
            <p:ph type="sldNum" sz="quarter" idx="4"/>
          </p:nvPr>
        </p:nvSpPr>
        <p:spPr>
          <a:xfrm>
            <a:off x="6858000" y="6248400"/>
            <a:ext cx="1905000" cy="457200"/>
          </a:xfrm>
          <a:prstGeom prst="rect">
            <a:avLst/>
          </a:prstGeom>
          <a:noFill/>
          <a:ln w="9525">
            <a:noFill/>
          </a:ln>
        </p:spPr>
        <p:txBody>
          <a:bodyPr anchor="b"/>
          <a:lstStyle>
            <a:lvl1pPr algn="r">
              <a:defRPr sz="1400">
                <a:solidFill>
                  <a:schemeClr val="bg2"/>
                </a:solidFill>
                <a:latin typeface="Tahoma" panose="020B0604030504040204" pitchFamily="34" charset="0"/>
              </a:defRPr>
            </a:lvl1pPr>
          </a:lstStyle>
          <a:p>
            <a:fld id="{9A0DB2DC-4C9A-4742-B13C-FB6460FD3503}" type="slidenum">
              <a:rPr lang="en-US" dirty="0"/>
              <a:t>‹#›</a:t>
            </a:fld>
            <a:endParaRPr lang="en-US"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33836"/>
                                        </p:tgtEl>
                                        <p:attrNameLst>
                                          <p:attrName>style.visibility</p:attrName>
                                        </p:attrNameLst>
                                      </p:cBhvr>
                                      <p:to>
                                        <p:strVal val="visible"/>
                                      </p:to>
                                    </p:set>
                                    <p:anim calcmode="lin" valueType="num">
                                      <p:cBhvr>
                                        <p:cTn id="7" dur="500" fill="hold"/>
                                        <p:tgtEl>
                                          <p:spTgt spid="333836"/>
                                        </p:tgtEl>
                                        <p:attrNameLst>
                                          <p:attrName>ppt_w</p:attrName>
                                        </p:attrNameLst>
                                      </p:cBhvr>
                                      <p:tavLst>
                                        <p:tav tm="0">
                                          <p:val>
                                            <p:fltVal val="0"/>
                                          </p:val>
                                        </p:tav>
                                        <p:tav tm="100000">
                                          <p:val>
                                            <p:strVal val="#ppt_w"/>
                                          </p:val>
                                        </p:tav>
                                      </p:tavLst>
                                    </p:anim>
                                    <p:anim calcmode="lin" valueType="num">
                                      <p:cBhvr>
                                        <p:cTn id="8" dur="500" fill="hold"/>
                                        <p:tgtEl>
                                          <p:spTgt spid="333836"/>
                                        </p:tgtEl>
                                        <p:attrNameLst>
                                          <p:attrName>ppt_h</p:attrName>
                                        </p:attrNameLst>
                                      </p:cBhvr>
                                      <p:tavLst>
                                        <p:tav tm="0">
                                          <p:val>
                                            <p:fltVal val="0"/>
                                          </p:val>
                                        </p:tav>
                                        <p:tav tm="100000">
                                          <p:val>
                                            <p:strVal val="#ppt_h"/>
                                          </p:val>
                                        </p:tav>
                                      </p:tavLst>
                                    </p:anim>
                                    <p:animEffect transition="in" filter="fade">
                                      <p:cBhvr>
                                        <p:cTn id="9" dur="500"/>
                                        <p:tgtEl>
                                          <p:spTgt spid="33383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33837">
                                            <p:txEl>
                                              <p:pRg st="0" end="0"/>
                                            </p:txEl>
                                          </p:spTgt>
                                        </p:tgtEl>
                                        <p:attrNameLst>
                                          <p:attrName>style.visibility</p:attrName>
                                        </p:attrNameLst>
                                      </p:cBhvr>
                                      <p:to>
                                        <p:strVal val="visible"/>
                                      </p:to>
                                    </p:set>
                                    <p:animEffect transition="in" filter="fade">
                                      <p:cBhvr>
                                        <p:cTn id="14" dur="1000">
                                          <p:stCondLst>
                                            <p:cond delay="0"/>
                                          </p:stCondLst>
                                        </p:cTn>
                                        <p:tgtEl>
                                          <p:spTgt spid="33383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36" grpId="0"/>
      <p:bldP spid="333837" grpId="0" build="p"/>
    </p:bldLst>
  </p:timing>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82688" y="2017713"/>
            <a:ext cx="3808476"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6612" y="2017713"/>
            <a:ext cx="3808476"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p>
        </p:txBody>
      </p:sp>
      <p:sp>
        <p:nvSpPr>
          <p:cNvPr id="7" name="Slide Number Placeholder 6"/>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1"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lvl="0"/>
            <a:endParaRPr lang="en-US" dirty="0">
              <a:latin typeface="Arial" panose="020B0604020202020204" pitchFamily="34" charset="0"/>
            </a:endParaRPr>
          </a:p>
        </p:txBody>
      </p:sp>
      <p:sp>
        <p:nvSpPr>
          <p:cNvPr id="8" name="Footer Placeholder 7"/>
          <p:cNvSpPr>
            <a:spLocks noGrp="1"/>
          </p:cNvSpPr>
          <p:nvPr>
            <p:ph type="ftr" sz="quarter" idx="11"/>
          </p:nvPr>
        </p:nvSpPr>
        <p:spPr/>
        <p:txBody>
          <a:bodyPr/>
          <a:lstStyle/>
          <a:p>
            <a:pPr lvl="0"/>
            <a:endParaRPr lang="en-US" dirty="0"/>
          </a:p>
        </p:txBody>
      </p:sp>
      <p:sp>
        <p:nvSpPr>
          <p:cNvPr id="9" name="Slide Number Placeholder 8"/>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lvl="0"/>
            <a:endParaRPr lang="en-US" dirty="0">
              <a:latin typeface="Arial" panose="020B0604020202020204" pitchFamily="34" charset="0"/>
            </a:endParaRPr>
          </a:p>
        </p:txBody>
      </p:sp>
      <p:sp>
        <p:nvSpPr>
          <p:cNvPr id="4" name="Footer Placeholder 3"/>
          <p:cNvSpPr>
            <a:spLocks noGrp="1"/>
          </p:cNvSpPr>
          <p:nvPr>
            <p:ph type="ftr" sz="quarter" idx="11"/>
          </p:nvPr>
        </p:nvSpPr>
        <p:spPr/>
        <p:txBody>
          <a:bodyPr/>
          <a:lstStyle/>
          <a:p>
            <a:pPr lvl="0"/>
            <a:endParaRPr lang="en-US" dirty="0"/>
          </a:p>
        </p:txBody>
      </p:sp>
      <p:sp>
        <p:nvSpPr>
          <p:cNvPr id="5" name="Slide Number Placeholder 4"/>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dirty="0">
              <a:latin typeface="Arial" panose="020B0604020202020204" pitchFamily="34" charset="0"/>
            </a:endParaRPr>
          </a:p>
        </p:txBody>
      </p:sp>
      <p:sp>
        <p:nvSpPr>
          <p:cNvPr id="3" name="Footer Placeholder 2"/>
          <p:cNvSpPr>
            <a:spLocks noGrp="1"/>
          </p:cNvSpPr>
          <p:nvPr>
            <p:ph type="ftr" sz="quarter" idx="11"/>
          </p:nvPr>
        </p:nvSpPr>
        <p:spPr/>
        <p:txBody>
          <a:bodyPr/>
          <a:lstStyle/>
          <a:p>
            <a:pPr lvl="0"/>
            <a:endParaRPr lang="en-US" dirty="0"/>
          </a:p>
        </p:txBody>
      </p:sp>
      <p:sp>
        <p:nvSpPr>
          <p:cNvPr id="4" name="Slide Number Placeholder 3"/>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alt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altLang="en-US" dirty="0"/>
              <a:t>‹#›</a:t>
            </a:fld>
            <a:endParaRPr lang="en-US" altLang="en-US" dirty="0">
              <a:latin typeface="Arial" panose="020B0604020202020204"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p>
        </p:txBody>
      </p:sp>
      <p:sp>
        <p:nvSpPr>
          <p:cNvPr id="7" name="Slide Number Placeholder 6"/>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p>
        </p:txBody>
      </p:sp>
      <p:sp>
        <p:nvSpPr>
          <p:cNvPr id="7" name="Slide Number Placeholder 6"/>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1" y="214313"/>
            <a:ext cx="1951038" cy="591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50938" y="214313"/>
            <a:ext cx="5740009" cy="591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showMasterPhAnim="0" type="title">
  <p:cSld name="Slide Judul">
    <p:bg>
      <p:bgPr>
        <a:solidFill>
          <a:schemeClr val="bg1"/>
        </a:solidFill>
        <a:effectLst/>
      </p:bgPr>
    </p:bg>
    <p:spTree>
      <p:nvGrpSpPr>
        <p:cNvPr id="1" name=""/>
        <p:cNvGrpSpPr/>
        <p:nvPr/>
      </p:nvGrpSpPr>
      <p:grpSpPr>
        <a:xfrm>
          <a:off x="0" y="0"/>
          <a:ext cx="0" cy="0"/>
          <a:chOff x="0" y="0"/>
          <a:chExt cx="0" cy="0"/>
        </a:xfrm>
      </p:grpSpPr>
      <p:grpSp>
        <p:nvGrpSpPr>
          <p:cNvPr id="336898" name="Grup 336897"/>
          <p:cNvGrpSpPr/>
          <p:nvPr/>
        </p:nvGrpSpPr>
        <p:grpSpPr>
          <a:xfrm>
            <a:off x="1658938" y="1600200"/>
            <a:ext cx="6837362" cy="3200400"/>
            <a:chOff x="1045" y="1008"/>
            <a:chExt cx="4307" cy="2016"/>
          </a:xfrm>
        </p:grpSpPr>
        <p:sp>
          <p:nvSpPr>
            <p:cNvPr id="336899" name="Oval 336898"/>
            <p:cNvSpPr/>
            <p:nvPr/>
          </p:nvSpPr>
          <p:spPr>
            <a:xfrm flipH="1">
              <a:off x="4392" y="1008"/>
              <a:ext cx="960" cy="960"/>
            </a:xfrm>
            <a:prstGeom prst="ellipse">
              <a:avLst/>
            </a:prstGeom>
            <a:solidFill>
              <a:schemeClr val="accent2"/>
            </a:solidFill>
            <a:ln w="9525">
              <a:noFill/>
            </a:ln>
          </p:spPr>
          <p:txBody>
            <a:bodyPr wrap="none" anchor="ctr"/>
            <a:lstStyle/>
            <a:p>
              <a:pPr lvl="0" algn="ctr" eaLnBrk="1" hangingPunct="1"/>
              <a:endParaRPr sz="2400" dirty="0">
                <a:latin typeface="Times New Roman" panose="02020603050405020304" pitchFamily="18" charset="0"/>
              </a:endParaRPr>
            </a:p>
          </p:txBody>
        </p:sp>
        <p:sp>
          <p:nvSpPr>
            <p:cNvPr id="336900" name="Oval 336899"/>
            <p:cNvSpPr/>
            <p:nvPr/>
          </p:nvSpPr>
          <p:spPr>
            <a:xfrm flipH="1">
              <a:off x="3264" y="1008"/>
              <a:ext cx="960" cy="960"/>
            </a:xfrm>
            <a:prstGeom prst="ellipse">
              <a:avLst/>
            </a:prstGeom>
            <a:solidFill>
              <a:schemeClr val="accent2"/>
            </a:solidFill>
            <a:ln w="9525">
              <a:noFill/>
            </a:ln>
          </p:spPr>
          <p:txBody>
            <a:bodyPr wrap="none" anchor="ctr"/>
            <a:lstStyle/>
            <a:p>
              <a:pPr lvl="0" algn="ctr" eaLnBrk="1" hangingPunct="1"/>
              <a:endParaRPr sz="2400" dirty="0">
                <a:latin typeface="Times New Roman" panose="02020603050405020304" pitchFamily="18" charset="0"/>
              </a:endParaRPr>
            </a:p>
          </p:txBody>
        </p:sp>
        <p:sp>
          <p:nvSpPr>
            <p:cNvPr id="336901" name="Oval 336900"/>
            <p:cNvSpPr/>
            <p:nvPr/>
          </p:nvSpPr>
          <p:spPr>
            <a:xfrm flipH="1">
              <a:off x="2136" y="1008"/>
              <a:ext cx="960" cy="960"/>
            </a:xfrm>
            <a:prstGeom prst="ellipse">
              <a:avLst/>
            </a:prstGeom>
            <a:noFill/>
            <a:ln w="28575" cap="flat" cmpd="sng">
              <a:solidFill>
                <a:schemeClr val="accent2"/>
              </a:solidFill>
              <a:prstDash val="solid"/>
              <a:headEnd type="none" w="med" len="med"/>
              <a:tailEnd type="none" w="med" len="med"/>
            </a:ln>
          </p:spPr>
          <p:txBody>
            <a:bodyPr wrap="none" anchor="ctr"/>
            <a:lstStyle/>
            <a:p>
              <a:pPr lvl="0" algn="ctr" eaLnBrk="1" hangingPunct="1"/>
              <a:endParaRPr sz="2400" dirty="0">
                <a:latin typeface="Times New Roman" panose="02020603050405020304" pitchFamily="18" charset="0"/>
              </a:endParaRPr>
            </a:p>
          </p:txBody>
        </p:sp>
        <p:sp>
          <p:nvSpPr>
            <p:cNvPr id="336902" name="Oval 336901"/>
            <p:cNvSpPr/>
            <p:nvPr/>
          </p:nvSpPr>
          <p:spPr>
            <a:xfrm flipH="1">
              <a:off x="2136" y="2064"/>
              <a:ext cx="960" cy="960"/>
            </a:xfrm>
            <a:prstGeom prst="ellipse">
              <a:avLst/>
            </a:prstGeom>
            <a:solidFill>
              <a:schemeClr val="accent2"/>
            </a:solidFill>
            <a:ln w="28575">
              <a:noFill/>
            </a:ln>
          </p:spPr>
          <p:txBody>
            <a:bodyPr wrap="none" anchor="ctr"/>
            <a:lstStyle/>
            <a:p>
              <a:pPr lvl="0" algn="ctr" eaLnBrk="1" hangingPunct="1"/>
              <a:endParaRPr sz="2400" dirty="0">
                <a:latin typeface="Times New Roman" panose="02020603050405020304" pitchFamily="18" charset="0"/>
              </a:endParaRPr>
            </a:p>
          </p:txBody>
        </p:sp>
        <p:sp>
          <p:nvSpPr>
            <p:cNvPr id="336903" name="Oval 336902"/>
            <p:cNvSpPr/>
            <p:nvPr/>
          </p:nvSpPr>
          <p:spPr>
            <a:xfrm flipH="1">
              <a:off x="1045" y="2064"/>
              <a:ext cx="960" cy="960"/>
            </a:xfrm>
            <a:prstGeom prst="ellipse">
              <a:avLst/>
            </a:prstGeom>
            <a:solidFill>
              <a:schemeClr val="accent2"/>
            </a:solidFill>
            <a:ln w="9525">
              <a:noFill/>
            </a:ln>
          </p:spPr>
          <p:txBody>
            <a:bodyPr wrap="none" anchor="ctr"/>
            <a:lstStyle/>
            <a:p>
              <a:pPr lvl="0" algn="ctr" eaLnBrk="1" hangingPunct="1"/>
              <a:endParaRPr sz="2400" dirty="0">
                <a:latin typeface="Times New Roman" panose="02020603050405020304" pitchFamily="18" charset="0"/>
              </a:endParaRPr>
            </a:p>
          </p:txBody>
        </p:sp>
        <p:sp>
          <p:nvSpPr>
            <p:cNvPr id="336904" name="Oval 336903"/>
            <p:cNvSpPr/>
            <p:nvPr/>
          </p:nvSpPr>
          <p:spPr>
            <a:xfrm flipH="1">
              <a:off x="4392" y="2064"/>
              <a:ext cx="960" cy="960"/>
            </a:xfrm>
            <a:prstGeom prst="ellipse">
              <a:avLst/>
            </a:prstGeom>
            <a:noFill/>
            <a:ln w="28575" cap="flat" cmpd="sng">
              <a:solidFill>
                <a:schemeClr val="accent2"/>
              </a:solidFill>
              <a:prstDash val="solid"/>
              <a:headEnd type="none" w="med" len="med"/>
              <a:tailEnd type="none" w="med" len="med"/>
            </a:ln>
          </p:spPr>
          <p:txBody>
            <a:bodyPr wrap="none" anchor="ctr"/>
            <a:lstStyle/>
            <a:p>
              <a:pPr lvl="0" algn="ctr" eaLnBrk="1" hangingPunct="1"/>
              <a:endParaRPr sz="2400" dirty="0">
                <a:latin typeface="Times New Roman" panose="02020603050405020304" pitchFamily="18" charset="0"/>
              </a:endParaRPr>
            </a:p>
          </p:txBody>
        </p:sp>
      </p:grpSp>
      <p:sp>
        <p:nvSpPr>
          <p:cNvPr id="336905" name="Placeholder Tanggal 336904"/>
          <p:cNvSpPr>
            <a:spLocks noGrp="1"/>
          </p:cNvSpPr>
          <p:nvPr>
            <p:ph type="dt" sz="half" idx="2"/>
          </p:nvPr>
        </p:nvSpPr>
        <p:spPr>
          <a:xfrm>
            <a:off x="457200" y="6248400"/>
            <a:ext cx="2133600" cy="457200"/>
          </a:xfrm>
          <a:prstGeom prst="rect">
            <a:avLst/>
          </a:prstGeom>
          <a:noFill/>
          <a:ln w="9525">
            <a:noFill/>
          </a:ln>
        </p:spPr>
        <p:txBody>
          <a:bodyPr anchor="t"/>
          <a:lstStyle>
            <a:lvl1pPr>
              <a:defRPr sz="1000"/>
            </a:lvl1pPr>
          </a:lstStyle>
          <a:p>
            <a:endParaRPr lang="en-US" dirty="0">
              <a:latin typeface="Arial" panose="020B0604020202020204" pitchFamily="34" charset="0"/>
            </a:endParaRPr>
          </a:p>
        </p:txBody>
      </p:sp>
      <p:sp>
        <p:nvSpPr>
          <p:cNvPr id="336906" name="Placeholder Footer 336905"/>
          <p:cNvSpPr>
            <a:spLocks noGrp="1"/>
          </p:cNvSpPr>
          <p:nvPr>
            <p:ph type="ftr" sz="quarter" idx="3"/>
          </p:nvPr>
        </p:nvSpPr>
        <p:spPr>
          <a:xfrm>
            <a:off x="3124200" y="6248400"/>
            <a:ext cx="2895600" cy="457200"/>
          </a:xfrm>
          <a:prstGeom prst="rect">
            <a:avLst/>
          </a:prstGeom>
          <a:noFill/>
          <a:ln w="9525">
            <a:noFill/>
          </a:ln>
        </p:spPr>
        <p:txBody>
          <a:bodyPr anchor="t"/>
          <a:lstStyle>
            <a:lvl1pPr algn="ctr">
              <a:defRPr sz="1000"/>
            </a:lvl1pPr>
          </a:lstStyle>
          <a:p>
            <a:endParaRPr lang="en-US" dirty="0">
              <a:latin typeface="Arial" panose="020B0604020202020204" pitchFamily="34" charset="0"/>
            </a:endParaRPr>
          </a:p>
        </p:txBody>
      </p:sp>
      <p:sp>
        <p:nvSpPr>
          <p:cNvPr id="336907" name="Placeholder Nomor Slide 336906"/>
          <p:cNvSpPr>
            <a:spLocks noGrp="1"/>
          </p:cNvSpPr>
          <p:nvPr>
            <p:ph type="sldNum" sz="quarter" idx="4"/>
          </p:nvPr>
        </p:nvSpPr>
        <p:spPr>
          <a:xfrm>
            <a:off x="6553200" y="6248400"/>
            <a:ext cx="2133600" cy="457200"/>
          </a:xfrm>
          <a:prstGeom prst="rect">
            <a:avLst/>
          </a:prstGeom>
          <a:noFill/>
          <a:ln w="9525">
            <a:noFill/>
          </a:ln>
        </p:spPr>
        <p:txBody>
          <a:bodyPr anchor="t"/>
          <a:lstStyle>
            <a:lvl1pPr algn="r">
              <a:defRPr sz="1000"/>
            </a:lvl1pPr>
          </a:lstStyle>
          <a:p>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
        <p:nvSpPr>
          <p:cNvPr id="336908" name="Judul 336907"/>
          <p:cNvSpPr>
            <a:spLocks noGrp="1"/>
          </p:cNvSpPr>
          <p:nvPr>
            <p:ph type="ctrTitle"/>
          </p:nvPr>
        </p:nvSpPr>
        <p:spPr>
          <a:xfrm>
            <a:off x="685800" y="1219200"/>
            <a:ext cx="7772400" cy="1933575"/>
          </a:xfrm>
          <a:prstGeom prst="rect">
            <a:avLst/>
          </a:prstGeom>
          <a:noFill/>
          <a:ln w="9525">
            <a:noFill/>
          </a:ln>
        </p:spPr>
        <p:txBody>
          <a:bodyPr anchor="b"/>
          <a:lstStyle>
            <a:lvl1pPr lvl="0" algn="r">
              <a:buClrTx/>
              <a:buSzTx/>
              <a:buFontTx/>
              <a:defRPr sz="4400"/>
            </a:lvl1pPr>
          </a:lstStyle>
          <a:p>
            <a:pPr lvl="0"/>
            <a:r>
              <a:rPr dirty="0"/>
              <a:t>Click to edit Master title style</a:t>
            </a:r>
          </a:p>
        </p:txBody>
      </p:sp>
      <p:sp>
        <p:nvSpPr>
          <p:cNvPr id="336909" name="Subjudul 336908"/>
          <p:cNvSpPr>
            <a:spLocks noGrp="1"/>
          </p:cNvSpPr>
          <p:nvPr>
            <p:ph type="subTitle" idx="1"/>
          </p:nvPr>
        </p:nvSpPr>
        <p:spPr>
          <a:xfrm>
            <a:off x="2057400" y="3505200"/>
            <a:ext cx="6400800" cy="1752600"/>
          </a:xfrm>
          <a:prstGeom prst="rect">
            <a:avLst/>
          </a:prstGeom>
          <a:noFill/>
          <a:ln w="9525">
            <a:noFill/>
          </a:ln>
        </p:spPr>
        <p:txBody>
          <a:bodyPr anchor="t"/>
          <a:lstStyle>
            <a:lvl1pPr marL="0" lvl="0" indent="0" algn="r">
              <a:buClr>
                <a:schemeClr val="accent1"/>
              </a:buClr>
              <a:buSzTx/>
              <a:buFont typeface="Wingdings" panose="05000000000000000000" pitchFamily="2" charset="2"/>
              <a:buNone/>
              <a:defRPr/>
            </a:lvl1pPr>
            <a:lvl2pPr marL="457200" lvl="1" indent="0" algn="ctr">
              <a:buClr>
                <a:schemeClr val="accent1"/>
              </a:buClr>
              <a:buSzTx/>
              <a:buFont typeface="Wingdings" panose="05000000000000000000" pitchFamily="2" charset="2"/>
              <a:buNone/>
              <a:defRPr/>
            </a:lvl2pPr>
            <a:lvl3pPr marL="914400" lvl="2" indent="0" algn="ctr">
              <a:buClr>
                <a:schemeClr val="accent1"/>
              </a:buClr>
              <a:buSzTx/>
              <a:buFont typeface="Wingdings" panose="05000000000000000000" pitchFamily="2" charset="2"/>
              <a:buNone/>
              <a:defRPr/>
            </a:lvl3pPr>
            <a:lvl4pPr marL="1371600" lvl="3" indent="0" algn="ctr">
              <a:buClr>
                <a:schemeClr val="accent1"/>
              </a:buClr>
              <a:buSzTx/>
              <a:buFontTx/>
              <a:buNone/>
              <a:defRPr/>
            </a:lvl4pPr>
            <a:lvl5pPr marL="1828800" lvl="4" indent="0" algn="ctr">
              <a:buClr>
                <a:schemeClr val="accent1"/>
              </a:buClr>
              <a:buSzTx/>
              <a:buFont typeface="Wingdings" panose="05000000000000000000" pitchFamily="2" charset="2"/>
              <a:buNone/>
              <a:defRPr/>
            </a:lvl5pPr>
          </a:lstStyle>
          <a:p>
            <a:pPr lvl="0"/>
            <a:r>
              <a:rPr dirty="0"/>
              <a:t>Click to edit Master subtitle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36908"/>
                                        </p:tgtEl>
                                        <p:attrNameLst>
                                          <p:attrName>style.visibility</p:attrName>
                                        </p:attrNameLst>
                                      </p:cBhvr>
                                      <p:to>
                                        <p:strVal val="visible"/>
                                      </p:to>
                                    </p:set>
                                    <p:anim calcmode="lin" valueType="num">
                                      <p:cBhvr>
                                        <p:cTn id="7" dur="500" fill="hold"/>
                                        <p:tgtEl>
                                          <p:spTgt spid="336908"/>
                                        </p:tgtEl>
                                        <p:attrNameLst>
                                          <p:attrName>ppt_w</p:attrName>
                                        </p:attrNameLst>
                                      </p:cBhvr>
                                      <p:tavLst>
                                        <p:tav tm="0">
                                          <p:val>
                                            <p:fltVal val="0"/>
                                          </p:val>
                                        </p:tav>
                                        <p:tav tm="100000">
                                          <p:val>
                                            <p:strVal val="#ppt_w"/>
                                          </p:val>
                                        </p:tav>
                                      </p:tavLst>
                                    </p:anim>
                                    <p:anim calcmode="lin" valueType="num">
                                      <p:cBhvr>
                                        <p:cTn id="8" dur="500" fill="hold"/>
                                        <p:tgtEl>
                                          <p:spTgt spid="336908"/>
                                        </p:tgtEl>
                                        <p:attrNameLst>
                                          <p:attrName>ppt_h</p:attrName>
                                        </p:attrNameLst>
                                      </p:cBhvr>
                                      <p:tavLst>
                                        <p:tav tm="0">
                                          <p:val>
                                            <p:fltVal val="0"/>
                                          </p:val>
                                        </p:tav>
                                        <p:tav tm="100000">
                                          <p:val>
                                            <p:strVal val="#ppt_h"/>
                                          </p:val>
                                        </p:tav>
                                      </p:tavLst>
                                    </p:anim>
                                    <p:animEffect transition="in" filter="fade">
                                      <p:cBhvr>
                                        <p:cTn id="9" dur="500"/>
                                        <p:tgtEl>
                                          <p:spTgt spid="33690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36909">
                                            <p:txEl>
                                              <p:pRg st="0" end="0"/>
                                            </p:txEl>
                                          </p:spTgt>
                                        </p:tgtEl>
                                        <p:attrNameLst>
                                          <p:attrName>style.visibility</p:attrName>
                                        </p:attrNameLst>
                                      </p:cBhvr>
                                      <p:to>
                                        <p:strVal val="visible"/>
                                      </p:to>
                                    </p:set>
                                    <p:animEffect transition="in" filter="fade">
                                      <p:cBhvr>
                                        <p:cTn id="14" dur="1000">
                                          <p:stCondLst>
                                            <p:cond delay="0"/>
                                          </p:stCondLst>
                                        </p:cTn>
                                        <p:tgtEl>
                                          <p:spTgt spid="33690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6908" grpId="0"/>
      <p:bldP spid="336909" grpId="0" build="p"/>
    </p:bldLst>
  </p:timing>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2504"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4296" y="1600200"/>
            <a:ext cx="4032504"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latin typeface="Arial" panose="020B0604020202020204" pitchFamily="34" charset="0"/>
            </a:endParaRPr>
          </a:p>
        </p:txBody>
      </p:sp>
      <p:sp>
        <p:nvSpPr>
          <p:cNvPr id="7" name="Slide Number Placeholder 6"/>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1"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lvl="0"/>
            <a:endParaRPr lang="en-US" dirty="0">
              <a:latin typeface="Arial" panose="020B0604020202020204" pitchFamily="34" charset="0"/>
            </a:endParaRPr>
          </a:p>
        </p:txBody>
      </p:sp>
      <p:sp>
        <p:nvSpPr>
          <p:cNvPr id="8" name="Footer Placeholder 7"/>
          <p:cNvSpPr>
            <a:spLocks noGrp="1"/>
          </p:cNvSpPr>
          <p:nvPr>
            <p:ph type="ftr" sz="quarter" idx="11"/>
          </p:nvPr>
        </p:nvSpPr>
        <p:spPr/>
        <p:txBody>
          <a:bodyPr/>
          <a:lstStyle/>
          <a:p>
            <a:pPr lvl="0"/>
            <a:endParaRPr lang="en-US" dirty="0">
              <a:latin typeface="Arial" panose="020B0604020202020204" pitchFamily="34" charset="0"/>
            </a:endParaRPr>
          </a:p>
        </p:txBody>
      </p:sp>
      <p:sp>
        <p:nvSpPr>
          <p:cNvPr id="9" name="Slide Number Placeholder 8"/>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lvl="0"/>
            <a:endParaRPr lang="en-US" dirty="0">
              <a:latin typeface="Arial" panose="020B0604020202020204" pitchFamily="34" charset="0"/>
            </a:endParaRPr>
          </a:p>
        </p:txBody>
      </p:sp>
      <p:sp>
        <p:nvSpPr>
          <p:cNvPr id="4" name="Footer Placeholder 3"/>
          <p:cNvSpPr>
            <a:spLocks noGrp="1"/>
          </p:cNvSpPr>
          <p:nvPr>
            <p:ph type="ftr" sz="quarter" idx="11"/>
          </p:nvPr>
        </p:nvSpPr>
        <p:spPr/>
        <p:txBody>
          <a:bodyPr/>
          <a:lstStyle/>
          <a:p>
            <a:pPr lvl="0"/>
            <a:endParaRPr lang="en-US" dirty="0">
              <a:latin typeface="Arial" panose="020B0604020202020204" pitchFamily="34" charset="0"/>
            </a:endParaRPr>
          </a:p>
        </p:txBody>
      </p:sp>
      <p:sp>
        <p:nvSpPr>
          <p:cNvPr id="5" name="Slide Number Placeholder 4"/>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2504"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4296" y="1600200"/>
            <a:ext cx="4032504"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altLang="en-US" dirty="0"/>
          </a:p>
        </p:txBody>
      </p:sp>
      <p:sp>
        <p:nvSpPr>
          <p:cNvPr id="7" name="Slide Number Placeholder 6"/>
          <p:cNvSpPr>
            <a:spLocks noGrp="1"/>
          </p:cNvSpPr>
          <p:nvPr>
            <p:ph type="sldNum" sz="quarter" idx="12"/>
          </p:nvPr>
        </p:nvSpPr>
        <p:spPr/>
        <p:txBody>
          <a:bodyPr/>
          <a:lstStyle/>
          <a:p>
            <a:pPr lvl="0"/>
            <a:fld id="{9A0DB2DC-4C9A-4742-B13C-FB6460FD3503}" type="slidenum">
              <a:rPr lang="en-US" altLang="en-US" dirty="0"/>
              <a:t>‹#›</a:t>
            </a:fld>
            <a:endParaRPr lang="en-US" altLang="en-US" dirty="0">
              <a:latin typeface="Arial" panose="020B0604020202020204" pitchFamily="34" charset="0"/>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dirty="0">
              <a:latin typeface="Arial" panose="020B0604020202020204" pitchFamily="34" charset="0"/>
            </a:endParaRPr>
          </a:p>
        </p:txBody>
      </p:sp>
      <p:sp>
        <p:nvSpPr>
          <p:cNvPr id="3" name="Footer Placeholder 2"/>
          <p:cNvSpPr>
            <a:spLocks noGrp="1"/>
          </p:cNvSpPr>
          <p:nvPr>
            <p:ph type="ftr" sz="quarter" idx="11"/>
          </p:nvPr>
        </p:nvSpPr>
        <p:spPr/>
        <p:txBody>
          <a:bodyPr/>
          <a:lstStyle/>
          <a:p>
            <a:pPr lvl="0"/>
            <a:endParaRPr lang="en-US" dirty="0">
              <a:latin typeface="Arial" panose="020B0604020202020204" pitchFamily="34" charset="0"/>
            </a:endParaRPr>
          </a:p>
        </p:txBody>
      </p:sp>
      <p:sp>
        <p:nvSpPr>
          <p:cNvPr id="4" name="Slide Number Placeholder 3"/>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latin typeface="Arial" panose="020B0604020202020204" pitchFamily="34" charset="0"/>
            </a:endParaRPr>
          </a:p>
        </p:txBody>
      </p:sp>
      <p:sp>
        <p:nvSpPr>
          <p:cNvPr id="7" name="Slide Number Placeholder 6"/>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latin typeface="Arial" panose="020B0604020202020204" pitchFamily="34" charset="0"/>
            </a:endParaRPr>
          </a:p>
        </p:txBody>
      </p:sp>
      <p:sp>
        <p:nvSpPr>
          <p:cNvPr id="7" name="Slide Number Placeholder 6"/>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52930" cy="58562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showMasterPhAnim="0" type="title">
  <p:cSld name="Slide Judul">
    <p:bg>
      <p:bgPr>
        <a:solidFill>
          <a:schemeClr val="bg1"/>
        </a:solidFill>
        <a:effectLst/>
      </p:bgPr>
    </p:bg>
    <p:spTree>
      <p:nvGrpSpPr>
        <p:cNvPr id="1" name=""/>
        <p:cNvGrpSpPr/>
        <p:nvPr/>
      </p:nvGrpSpPr>
      <p:grpSpPr>
        <a:xfrm>
          <a:off x="0" y="0"/>
          <a:ext cx="0" cy="0"/>
          <a:chOff x="0" y="0"/>
          <a:chExt cx="0" cy="0"/>
        </a:xfrm>
      </p:grpSpPr>
      <p:sp>
        <p:nvSpPr>
          <p:cNvPr id="330754" name="Konektor Garis Lurus 330753"/>
          <p:cNvSpPr/>
          <p:nvPr/>
        </p:nvSpPr>
        <p:spPr>
          <a:xfrm>
            <a:off x="7315200" y="1066800"/>
            <a:ext cx="0" cy="4495800"/>
          </a:xfrm>
          <a:prstGeom prst="line">
            <a:avLst/>
          </a:prstGeom>
          <a:ln w="9525" cap="flat" cmpd="sng">
            <a:solidFill>
              <a:schemeClr val="tx1"/>
            </a:solidFill>
            <a:prstDash val="solid"/>
            <a:headEnd type="none" w="med" len="med"/>
            <a:tailEnd type="none" w="med" len="med"/>
          </a:ln>
        </p:spPr>
      </p:sp>
      <p:sp>
        <p:nvSpPr>
          <p:cNvPr id="330755" name="Judul 330754"/>
          <p:cNvSpPr>
            <a:spLocks noGrp="1"/>
          </p:cNvSpPr>
          <p:nvPr>
            <p:ph type="ctrTitle"/>
          </p:nvPr>
        </p:nvSpPr>
        <p:spPr>
          <a:xfrm>
            <a:off x="315913" y="466725"/>
            <a:ext cx="6781800" cy="2133600"/>
          </a:xfrm>
          <a:prstGeom prst="rect">
            <a:avLst/>
          </a:prstGeom>
          <a:noFill/>
          <a:ln w="9525">
            <a:noFill/>
          </a:ln>
        </p:spPr>
        <p:txBody>
          <a:bodyPr anchor="b"/>
          <a:lstStyle>
            <a:lvl1pPr lvl="0" algn="r">
              <a:buClrTx/>
              <a:buSzTx/>
              <a:buFontTx/>
              <a:defRPr sz="4800"/>
            </a:lvl1pPr>
          </a:lstStyle>
          <a:p>
            <a:pPr lvl="0"/>
            <a:r>
              <a:rPr lang="en-US" altLang="en-US" dirty="0"/>
              <a:t>Click to edit Master title style</a:t>
            </a:r>
          </a:p>
        </p:txBody>
      </p:sp>
      <p:sp>
        <p:nvSpPr>
          <p:cNvPr id="330756" name="Subjudul 330755"/>
          <p:cNvSpPr>
            <a:spLocks noGrp="1"/>
          </p:cNvSpPr>
          <p:nvPr>
            <p:ph type="subTitle" idx="1"/>
          </p:nvPr>
        </p:nvSpPr>
        <p:spPr>
          <a:xfrm>
            <a:off x="849313" y="3049588"/>
            <a:ext cx="6248400" cy="2362200"/>
          </a:xfrm>
          <a:prstGeom prst="rect">
            <a:avLst/>
          </a:prstGeom>
          <a:noFill/>
          <a:ln w="9525">
            <a:noFill/>
          </a:ln>
        </p:spPr>
        <p:txBody>
          <a:bodyPr anchor="t"/>
          <a:lstStyle>
            <a:lvl1pPr marL="0" lvl="0" indent="0" algn="r">
              <a:buClr>
                <a:schemeClr val="tx2"/>
              </a:buClr>
              <a:buSzPct val="70000"/>
              <a:buFont typeface="Wingdings" panose="05000000000000000000" pitchFamily="2" charset="2"/>
              <a:buNone/>
              <a:defRPr sz="3200"/>
            </a:lvl1pPr>
            <a:lvl2pPr marL="344805" lvl="1" indent="0" algn="ctr">
              <a:buClr>
                <a:schemeClr val="accent2"/>
              </a:buClr>
              <a:buSzPct val="70000"/>
              <a:buFont typeface="Wingdings" panose="05000000000000000000" pitchFamily="2" charset="2"/>
              <a:buNone/>
              <a:defRPr sz="3200"/>
            </a:lvl2pPr>
            <a:lvl3pPr marL="694055" lvl="2" indent="0" algn="ctr">
              <a:buClr>
                <a:schemeClr val="accent1"/>
              </a:buClr>
              <a:buSzPct val="70000"/>
              <a:buFont typeface="Wingdings" panose="05000000000000000000" pitchFamily="2" charset="2"/>
              <a:buNone/>
              <a:defRPr sz="3200"/>
            </a:lvl3pPr>
            <a:lvl4pPr marL="989330" lvl="3" indent="0" algn="ctr">
              <a:buClr>
                <a:schemeClr val="tx2"/>
              </a:buClr>
              <a:buSzPct val="75000"/>
              <a:buFont typeface="Wingdings" panose="05000000000000000000" pitchFamily="2" charset="2"/>
              <a:buNone/>
              <a:defRPr sz="3200"/>
            </a:lvl4pPr>
            <a:lvl5pPr marL="1282700" lvl="4" indent="0" algn="ctr">
              <a:buClr>
                <a:schemeClr val="folHlink"/>
              </a:buClr>
              <a:buSzPct val="80000"/>
              <a:buFont typeface="Wingdings" panose="05000000000000000000" pitchFamily="2" charset="2"/>
              <a:buNone/>
              <a:defRPr sz="3200"/>
            </a:lvl5pPr>
          </a:lstStyle>
          <a:p>
            <a:pPr lvl="0"/>
            <a:r>
              <a:rPr lang="en-US" altLang="en-US" dirty="0"/>
              <a:t>Click to edit Master subtitle style</a:t>
            </a:r>
          </a:p>
        </p:txBody>
      </p:sp>
      <p:sp>
        <p:nvSpPr>
          <p:cNvPr id="330757" name="Placeholder Tanggal 330756"/>
          <p:cNvSpPr>
            <a:spLocks noGrp="1"/>
          </p:cNvSpPr>
          <p:nvPr>
            <p:ph type="dt" sz="half" idx="2"/>
          </p:nvPr>
        </p:nvSpPr>
        <p:spPr>
          <a:xfrm>
            <a:off x="457200" y="6248400"/>
            <a:ext cx="2133600" cy="457200"/>
          </a:xfrm>
          <a:prstGeom prst="rect">
            <a:avLst/>
          </a:prstGeom>
          <a:noFill/>
          <a:ln w="9525">
            <a:noFill/>
          </a:ln>
        </p:spPr>
        <p:txBody>
          <a:bodyPr anchor="t"/>
          <a:lstStyle>
            <a:lvl1pPr>
              <a:defRPr sz="1000"/>
            </a:lvl1pPr>
          </a:lstStyle>
          <a:p>
            <a:endParaRPr lang="en-US" dirty="0">
              <a:latin typeface="Arial" panose="020B0604020202020204" pitchFamily="34" charset="0"/>
            </a:endParaRPr>
          </a:p>
        </p:txBody>
      </p:sp>
      <p:sp>
        <p:nvSpPr>
          <p:cNvPr id="330758" name="Placeholder Footer 330757"/>
          <p:cNvSpPr>
            <a:spLocks noGrp="1"/>
          </p:cNvSpPr>
          <p:nvPr>
            <p:ph type="ftr" sz="quarter" idx="3"/>
          </p:nvPr>
        </p:nvSpPr>
        <p:spPr>
          <a:xfrm>
            <a:off x="3124200" y="6248400"/>
            <a:ext cx="2895600" cy="457200"/>
          </a:xfrm>
          <a:prstGeom prst="rect">
            <a:avLst/>
          </a:prstGeom>
          <a:noFill/>
          <a:ln w="9525">
            <a:noFill/>
          </a:ln>
        </p:spPr>
        <p:txBody>
          <a:bodyPr anchor="t"/>
          <a:lstStyle>
            <a:lvl1pPr algn="ctr">
              <a:defRPr sz="1000"/>
            </a:lvl1pPr>
          </a:lstStyle>
          <a:p>
            <a:endParaRPr lang="en-US" altLang="en-US" dirty="0">
              <a:latin typeface="Arial" panose="020B0604020202020204" pitchFamily="34" charset="0"/>
            </a:endParaRPr>
          </a:p>
        </p:txBody>
      </p:sp>
      <p:sp>
        <p:nvSpPr>
          <p:cNvPr id="330759" name="Placeholder Nomor Slide 330758"/>
          <p:cNvSpPr>
            <a:spLocks noGrp="1"/>
          </p:cNvSpPr>
          <p:nvPr>
            <p:ph type="sldNum" sz="quarter" idx="4"/>
          </p:nvPr>
        </p:nvSpPr>
        <p:spPr>
          <a:xfrm>
            <a:off x="6553200" y="6248400"/>
            <a:ext cx="2133600" cy="457200"/>
          </a:xfrm>
          <a:prstGeom prst="rect">
            <a:avLst/>
          </a:prstGeom>
          <a:noFill/>
          <a:ln w="9525">
            <a:noFill/>
          </a:ln>
        </p:spPr>
        <p:txBody>
          <a:bodyPr anchor="t"/>
          <a:lstStyle>
            <a:lvl1pPr algn="r">
              <a:defRPr sz="1000"/>
            </a:lvl1pPr>
          </a:lstStyle>
          <a:p>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grpSp>
        <p:nvGrpSpPr>
          <p:cNvPr id="330760" name="Grup 330759"/>
          <p:cNvGrpSpPr/>
          <p:nvPr/>
        </p:nvGrpSpPr>
        <p:grpSpPr>
          <a:xfrm>
            <a:off x="7493000" y="2992438"/>
            <a:ext cx="1338263" cy="2189162"/>
            <a:chOff x="4704" y="1885"/>
            <a:chExt cx="843" cy="1379"/>
          </a:xfrm>
        </p:grpSpPr>
        <p:sp>
          <p:nvSpPr>
            <p:cNvPr id="330761" name="Oval 330760"/>
            <p:cNvSpPr/>
            <p:nvPr/>
          </p:nvSpPr>
          <p:spPr>
            <a:xfrm>
              <a:off x="4704" y="1885"/>
              <a:ext cx="127" cy="127"/>
            </a:xfrm>
            <a:prstGeom prst="ellipse">
              <a:avLst/>
            </a:prstGeom>
            <a:solidFill>
              <a:schemeClr val="tx2"/>
            </a:solidFill>
            <a:ln w="9525">
              <a:noFill/>
            </a:ln>
          </p:spPr>
          <p:txBody>
            <a:bodyPr/>
            <a:lstStyle/>
            <a:p>
              <a:endParaRPr lang="id-ID" altLang="en-US"/>
            </a:p>
          </p:txBody>
        </p:sp>
        <p:sp>
          <p:nvSpPr>
            <p:cNvPr id="330762" name="Oval 330761"/>
            <p:cNvSpPr/>
            <p:nvPr/>
          </p:nvSpPr>
          <p:spPr>
            <a:xfrm>
              <a:off x="4883" y="1885"/>
              <a:ext cx="127" cy="127"/>
            </a:xfrm>
            <a:prstGeom prst="ellipse">
              <a:avLst/>
            </a:prstGeom>
            <a:solidFill>
              <a:schemeClr val="tx2"/>
            </a:solidFill>
            <a:ln w="9525">
              <a:noFill/>
            </a:ln>
          </p:spPr>
          <p:txBody>
            <a:bodyPr/>
            <a:lstStyle/>
            <a:p>
              <a:endParaRPr lang="id-ID" altLang="en-US"/>
            </a:p>
          </p:txBody>
        </p:sp>
        <p:sp>
          <p:nvSpPr>
            <p:cNvPr id="330763" name="Oval 330762"/>
            <p:cNvSpPr/>
            <p:nvPr/>
          </p:nvSpPr>
          <p:spPr>
            <a:xfrm>
              <a:off x="5062" y="1885"/>
              <a:ext cx="127" cy="127"/>
            </a:xfrm>
            <a:prstGeom prst="ellipse">
              <a:avLst/>
            </a:prstGeom>
            <a:solidFill>
              <a:schemeClr val="tx2"/>
            </a:solidFill>
            <a:ln w="9525">
              <a:noFill/>
            </a:ln>
          </p:spPr>
          <p:txBody>
            <a:bodyPr/>
            <a:lstStyle/>
            <a:p>
              <a:endParaRPr lang="id-ID" altLang="en-US"/>
            </a:p>
          </p:txBody>
        </p:sp>
        <p:sp>
          <p:nvSpPr>
            <p:cNvPr id="330764" name="Oval 330763"/>
            <p:cNvSpPr/>
            <p:nvPr/>
          </p:nvSpPr>
          <p:spPr>
            <a:xfrm>
              <a:off x="4704" y="2064"/>
              <a:ext cx="127" cy="127"/>
            </a:xfrm>
            <a:prstGeom prst="ellipse">
              <a:avLst/>
            </a:prstGeom>
            <a:solidFill>
              <a:schemeClr val="tx2"/>
            </a:solidFill>
            <a:ln w="9525">
              <a:noFill/>
            </a:ln>
          </p:spPr>
          <p:txBody>
            <a:bodyPr/>
            <a:lstStyle/>
            <a:p>
              <a:endParaRPr lang="id-ID" altLang="en-US"/>
            </a:p>
          </p:txBody>
        </p:sp>
        <p:sp>
          <p:nvSpPr>
            <p:cNvPr id="330765" name="Oval 330764"/>
            <p:cNvSpPr/>
            <p:nvPr/>
          </p:nvSpPr>
          <p:spPr>
            <a:xfrm>
              <a:off x="4883" y="2064"/>
              <a:ext cx="127" cy="127"/>
            </a:xfrm>
            <a:prstGeom prst="ellipse">
              <a:avLst/>
            </a:prstGeom>
            <a:solidFill>
              <a:schemeClr val="tx2"/>
            </a:solidFill>
            <a:ln w="9525">
              <a:noFill/>
            </a:ln>
          </p:spPr>
          <p:txBody>
            <a:bodyPr/>
            <a:lstStyle/>
            <a:p>
              <a:endParaRPr lang="id-ID" altLang="en-US"/>
            </a:p>
          </p:txBody>
        </p:sp>
        <p:sp>
          <p:nvSpPr>
            <p:cNvPr id="330766" name="Oval 330765"/>
            <p:cNvSpPr/>
            <p:nvPr/>
          </p:nvSpPr>
          <p:spPr>
            <a:xfrm>
              <a:off x="5062" y="2064"/>
              <a:ext cx="127" cy="127"/>
            </a:xfrm>
            <a:prstGeom prst="ellipse">
              <a:avLst/>
            </a:prstGeom>
            <a:solidFill>
              <a:schemeClr val="tx2"/>
            </a:solidFill>
            <a:ln w="9525">
              <a:noFill/>
            </a:ln>
          </p:spPr>
          <p:txBody>
            <a:bodyPr/>
            <a:lstStyle/>
            <a:p>
              <a:endParaRPr lang="id-ID" altLang="en-US"/>
            </a:p>
          </p:txBody>
        </p:sp>
        <p:sp>
          <p:nvSpPr>
            <p:cNvPr id="330767" name="Oval 330766"/>
            <p:cNvSpPr/>
            <p:nvPr/>
          </p:nvSpPr>
          <p:spPr>
            <a:xfrm>
              <a:off x="5241" y="2064"/>
              <a:ext cx="127" cy="127"/>
            </a:xfrm>
            <a:prstGeom prst="ellipse">
              <a:avLst/>
            </a:prstGeom>
            <a:solidFill>
              <a:schemeClr val="accent2"/>
            </a:solidFill>
            <a:ln w="9525">
              <a:noFill/>
            </a:ln>
          </p:spPr>
          <p:txBody>
            <a:bodyPr/>
            <a:lstStyle/>
            <a:p>
              <a:endParaRPr lang="id-ID" altLang="en-US"/>
            </a:p>
          </p:txBody>
        </p:sp>
        <p:sp>
          <p:nvSpPr>
            <p:cNvPr id="330768" name="Oval 330767"/>
            <p:cNvSpPr/>
            <p:nvPr/>
          </p:nvSpPr>
          <p:spPr>
            <a:xfrm>
              <a:off x="4704" y="2243"/>
              <a:ext cx="127" cy="127"/>
            </a:xfrm>
            <a:prstGeom prst="ellipse">
              <a:avLst/>
            </a:prstGeom>
            <a:solidFill>
              <a:schemeClr val="tx2"/>
            </a:solidFill>
            <a:ln w="9525">
              <a:noFill/>
            </a:ln>
          </p:spPr>
          <p:txBody>
            <a:bodyPr/>
            <a:lstStyle/>
            <a:p>
              <a:endParaRPr lang="id-ID" altLang="en-US"/>
            </a:p>
          </p:txBody>
        </p:sp>
        <p:sp>
          <p:nvSpPr>
            <p:cNvPr id="330769" name="Oval 330768"/>
            <p:cNvSpPr/>
            <p:nvPr/>
          </p:nvSpPr>
          <p:spPr>
            <a:xfrm>
              <a:off x="4883" y="2243"/>
              <a:ext cx="127" cy="127"/>
            </a:xfrm>
            <a:prstGeom prst="ellipse">
              <a:avLst/>
            </a:prstGeom>
            <a:solidFill>
              <a:schemeClr val="tx2"/>
            </a:solidFill>
            <a:ln w="9525">
              <a:noFill/>
            </a:ln>
          </p:spPr>
          <p:txBody>
            <a:bodyPr/>
            <a:lstStyle/>
            <a:p>
              <a:endParaRPr lang="id-ID" altLang="en-US"/>
            </a:p>
          </p:txBody>
        </p:sp>
        <p:sp>
          <p:nvSpPr>
            <p:cNvPr id="330770" name="Oval 330769"/>
            <p:cNvSpPr/>
            <p:nvPr/>
          </p:nvSpPr>
          <p:spPr>
            <a:xfrm>
              <a:off x="5062" y="2243"/>
              <a:ext cx="127" cy="127"/>
            </a:xfrm>
            <a:prstGeom prst="ellipse">
              <a:avLst/>
            </a:prstGeom>
            <a:solidFill>
              <a:schemeClr val="accent2"/>
            </a:solidFill>
            <a:ln w="9525">
              <a:noFill/>
            </a:ln>
          </p:spPr>
          <p:txBody>
            <a:bodyPr/>
            <a:lstStyle/>
            <a:p>
              <a:endParaRPr lang="id-ID" altLang="en-US"/>
            </a:p>
          </p:txBody>
        </p:sp>
        <p:sp>
          <p:nvSpPr>
            <p:cNvPr id="330771" name="Oval 330770"/>
            <p:cNvSpPr/>
            <p:nvPr/>
          </p:nvSpPr>
          <p:spPr>
            <a:xfrm>
              <a:off x="5241" y="2243"/>
              <a:ext cx="127" cy="127"/>
            </a:xfrm>
            <a:prstGeom prst="ellipse">
              <a:avLst/>
            </a:prstGeom>
            <a:solidFill>
              <a:schemeClr val="accent2"/>
            </a:solidFill>
            <a:ln w="9525">
              <a:noFill/>
            </a:ln>
          </p:spPr>
          <p:txBody>
            <a:bodyPr/>
            <a:lstStyle/>
            <a:p>
              <a:endParaRPr lang="id-ID" altLang="en-US"/>
            </a:p>
          </p:txBody>
        </p:sp>
        <p:sp>
          <p:nvSpPr>
            <p:cNvPr id="330772" name="Oval 330771"/>
            <p:cNvSpPr/>
            <p:nvPr/>
          </p:nvSpPr>
          <p:spPr>
            <a:xfrm>
              <a:off x="5420" y="2243"/>
              <a:ext cx="127" cy="127"/>
            </a:xfrm>
            <a:prstGeom prst="ellipse">
              <a:avLst/>
            </a:prstGeom>
            <a:solidFill>
              <a:schemeClr val="accent1"/>
            </a:solidFill>
            <a:ln w="9525">
              <a:noFill/>
            </a:ln>
          </p:spPr>
          <p:txBody>
            <a:bodyPr/>
            <a:lstStyle/>
            <a:p>
              <a:endParaRPr lang="id-ID" altLang="en-US"/>
            </a:p>
          </p:txBody>
        </p:sp>
        <p:sp>
          <p:nvSpPr>
            <p:cNvPr id="330773" name="Oval 330772"/>
            <p:cNvSpPr/>
            <p:nvPr/>
          </p:nvSpPr>
          <p:spPr>
            <a:xfrm>
              <a:off x="4704" y="2421"/>
              <a:ext cx="127" cy="128"/>
            </a:xfrm>
            <a:prstGeom prst="ellipse">
              <a:avLst/>
            </a:prstGeom>
            <a:solidFill>
              <a:schemeClr val="tx2"/>
            </a:solidFill>
            <a:ln w="9525">
              <a:noFill/>
            </a:ln>
          </p:spPr>
          <p:txBody>
            <a:bodyPr/>
            <a:lstStyle/>
            <a:p>
              <a:endParaRPr lang="id-ID" altLang="en-US"/>
            </a:p>
          </p:txBody>
        </p:sp>
        <p:sp>
          <p:nvSpPr>
            <p:cNvPr id="330774" name="Oval 330773"/>
            <p:cNvSpPr/>
            <p:nvPr/>
          </p:nvSpPr>
          <p:spPr>
            <a:xfrm>
              <a:off x="4883" y="2421"/>
              <a:ext cx="127" cy="128"/>
            </a:xfrm>
            <a:prstGeom prst="ellipse">
              <a:avLst/>
            </a:prstGeom>
            <a:solidFill>
              <a:schemeClr val="accent2"/>
            </a:solidFill>
            <a:ln w="9525">
              <a:noFill/>
            </a:ln>
          </p:spPr>
          <p:txBody>
            <a:bodyPr/>
            <a:lstStyle/>
            <a:p>
              <a:endParaRPr lang="id-ID" altLang="en-US"/>
            </a:p>
          </p:txBody>
        </p:sp>
        <p:sp>
          <p:nvSpPr>
            <p:cNvPr id="330775" name="Oval 330774"/>
            <p:cNvSpPr/>
            <p:nvPr/>
          </p:nvSpPr>
          <p:spPr>
            <a:xfrm>
              <a:off x="5062" y="2421"/>
              <a:ext cx="127" cy="128"/>
            </a:xfrm>
            <a:prstGeom prst="ellipse">
              <a:avLst/>
            </a:prstGeom>
            <a:solidFill>
              <a:schemeClr val="accent2"/>
            </a:solidFill>
            <a:ln w="9525">
              <a:noFill/>
            </a:ln>
          </p:spPr>
          <p:txBody>
            <a:bodyPr/>
            <a:lstStyle/>
            <a:p>
              <a:endParaRPr lang="id-ID" altLang="en-US"/>
            </a:p>
          </p:txBody>
        </p:sp>
        <p:sp>
          <p:nvSpPr>
            <p:cNvPr id="330776" name="Oval 330775"/>
            <p:cNvSpPr/>
            <p:nvPr/>
          </p:nvSpPr>
          <p:spPr>
            <a:xfrm>
              <a:off x="5241" y="2421"/>
              <a:ext cx="127" cy="128"/>
            </a:xfrm>
            <a:prstGeom prst="ellipse">
              <a:avLst/>
            </a:prstGeom>
            <a:solidFill>
              <a:schemeClr val="accent1"/>
            </a:solidFill>
            <a:ln w="9525">
              <a:noFill/>
            </a:ln>
          </p:spPr>
          <p:txBody>
            <a:bodyPr/>
            <a:lstStyle/>
            <a:p>
              <a:endParaRPr lang="id-ID" altLang="en-US"/>
            </a:p>
          </p:txBody>
        </p:sp>
        <p:sp>
          <p:nvSpPr>
            <p:cNvPr id="330777" name="Oval 330776"/>
            <p:cNvSpPr/>
            <p:nvPr/>
          </p:nvSpPr>
          <p:spPr>
            <a:xfrm>
              <a:off x="4704" y="2600"/>
              <a:ext cx="127" cy="128"/>
            </a:xfrm>
            <a:prstGeom prst="ellipse">
              <a:avLst/>
            </a:prstGeom>
            <a:solidFill>
              <a:schemeClr val="accent2"/>
            </a:solidFill>
            <a:ln w="9525">
              <a:noFill/>
            </a:ln>
          </p:spPr>
          <p:txBody>
            <a:bodyPr/>
            <a:lstStyle/>
            <a:p>
              <a:endParaRPr lang="id-ID" altLang="en-US"/>
            </a:p>
          </p:txBody>
        </p:sp>
        <p:sp>
          <p:nvSpPr>
            <p:cNvPr id="330778" name="Oval 330777"/>
            <p:cNvSpPr/>
            <p:nvPr/>
          </p:nvSpPr>
          <p:spPr>
            <a:xfrm>
              <a:off x="4883" y="2600"/>
              <a:ext cx="127" cy="128"/>
            </a:xfrm>
            <a:prstGeom prst="ellipse">
              <a:avLst/>
            </a:prstGeom>
            <a:solidFill>
              <a:schemeClr val="accent2"/>
            </a:solidFill>
            <a:ln w="9525">
              <a:noFill/>
            </a:ln>
          </p:spPr>
          <p:txBody>
            <a:bodyPr/>
            <a:lstStyle/>
            <a:p>
              <a:endParaRPr lang="id-ID" altLang="en-US"/>
            </a:p>
          </p:txBody>
        </p:sp>
        <p:sp>
          <p:nvSpPr>
            <p:cNvPr id="330779" name="Oval 330778"/>
            <p:cNvSpPr/>
            <p:nvPr/>
          </p:nvSpPr>
          <p:spPr>
            <a:xfrm>
              <a:off x="5062" y="2600"/>
              <a:ext cx="127" cy="128"/>
            </a:xfrm>
            <a:prstGeom prst="ellipse">
              <a:avLst/>
            </a:prstGeom>
            <a:solidFill>
              <a:schemeClr val="accent1"/>
            </a:solidFill>
            <a:ln w="9525">
              <a:noFill/>
            </a:ln>
          </p:spPr>
          <p:txBody>
            <a:bodyPr/>
            <a:lstStyle/>
            <a:p>
              <a:endParaRPr lang="id-ID" altLang="en-US"/>
            </a:p>
          </p:txBody>
        </p:sp>
        <p:sp>
          <p:nvSpPr>
            <p:cNvPr id="330780" name="Oval 330779"/>
            <p:cNvSpPr/>
            <p:nvPr/>
          </p:nvSpPr>
          <p:spPr>
            <a:xfrm>
              <a:off x="5241" y="2600"/>
              <a:ext cx="127" cy="128"/>
            </a:xfrm>
            <a:prstGeom prst="ellipse">
              <a:avLst/>
            </a:prstGeom>
            <a:solidFill>
              <a:schemeClr val="accent1"/>
            </a:solidFill>
            <a:ln w="9525">
              <a:noFill/>
            </a:ln>
          </p:spPr>
          <p:txBody>
            <a:bodyPr/>
            <a:lstStyle/>
            <a:p>
              <a:endParaRPr lang="id-ID" altLang="en-US"/>
            </a:p>
          </p:txBody>
        </p:sp>
        <p:sp>
          <p:nvSpPr>
            <p:cNvPr id="330781" name="Oval 330780"/>
            <p:cNvSpPr/>
            <p:nvPr/>
          </p:nvSpPr>
          <p:spPr>
            <a:xfrm>
              <a:off x="5420" y="2600"/>
              <a:ext cx="127" cy="128"/>
            </a:xfrm>
            <a:prstGeom prst="ellipse">
              <a:avLst/>
            </a:prstGeom>
            <a:solidFill>
              <a:schemeClr val="folHlink"/>
            </a:solidFill>
            <a:ln w="9525">
              <a:noFill/>
            </a:ln>
          </p:spPr>
          <p:txBody>
            <a:bodyPr/>
            <a:lstStyle/>
            <a:p>
              <a:endParaRPr lang="id-ID" altLang="en-US"/>
            </a:p>
          </p:txBody>
        </p:sp>
        <p:sp>
          <p:nvSpPr>
            <p:cNvPr id="330782" name="Oval 330781"/>
            <p:cNvSpPr/>
            <p:nvPr/>
          </p:nvSpPr>
          <p:spPr>
            <a:xfrm>
              <a:off x="4704" y="2779"/>
              <a:ext cx="127" cy="127"/>
            </a:xfrm>
            <a:prstGeom prst="ellipse">
              <a:avLst/>
            </a:prstGeom>
            <a:solidFill>
              <a:schemeClr val="accent2"/>
            </a:solidFill>
            <a:ln w="9525">
              <a:noFill/>
            </a:ln>
          </p:spPr>
          <p:txBody>
            <a:bodyPr/>
            <a:lstStyle/>
            <a:p>
              <a:endParaRPr lang="id-ID" altLang="en-US"/>
            </a:p>
          </p:txBody>
        </p:sp>
        <p:sp>
          <p:nvSpPr>
            <p:cNvPr id="330783" name="Oval 330782"/>
            <p:cNvSpPr/>
            <p:nvPr/>
          </p:nvSpPr>
          <p:spPr>
            <a:xfrm>
              <a:off x="4883" y="2779"/>
              <a:ext cx="127" cy="127"/>
            </a:xfrm>
            <a:prstGeom prst="ellipse">
              <a:avLst/>
            </a:prstGeom>
            <a:solidFill>
              <a:schemeClr val="accent1"/>
            </a:solidFill>
            <a:ln w="9525">
              <a:noFill/>
            </a:ln>
          </p:spPr>
          <p:txBody>
            <a:bodyPr/>
            <a:lstStyle/>
            <a:p>
              <a:endParaRPr lang="id-ID" altLang="en-US"/>
            </a:p>
          </p:txBody>
        </p:sp>
        <p:sp>
          <p:nvSpPr>
            <p:cNvPr id="330784" name="Oval 330783"/>
            <p:cNvSpPr/>
            <p:nvPr/>
          </p:nvSpPr>
          <p:spPr>
            <a:xfrm>
              <a:off x="5062" y="2779"/>
              <a:ext cx="127" cy="127"/>
            </a:xfrm>
            <a:prstGeom prst="ellipse">
              <a:avLst/>
            </a:prstGeom>
            <a:solidFill>
              <a:schemeClr val="accent1"/>
            </a:solidFill>
            <a:ln w="9525">
              <a:noFill/>
            </a:ln>
          </p:spPr>
          <p:txBody>
            <a:bodyPr/>
            <a:lstStyle/>
            <a:p>
              <a:endParaRPr lang="id-ID" altLang="en-US"/>
            </a:p>
          </p:txBody>
        </p:sp>
        <p:sp>
          <p:nvSpPr>
            <p:cNvPr id="330785" name="Oval 330784"/>
            <p:cNvSpPr/>
            <p:nvPr/>
          </p:nvSpPr>
          <p:spPr>
            <a:xfrm>
              <a:off x="5241" y="2779"/>
              <a:ext cx="127" cy="127"/>
            </a:xfrm>
            <a:prstGeom prst="ellipse">
              <a:avLst/>
            </a:prstGeom>
            <a:solidFill>
              <a:schemeClr val="folHlink"/>
            </a:solidFill>
            <a:ln w="9525">
              <a:noFill/>
            </a:ln>
          </p:spPr>
          <p:txBody>
            <a:bodyPr/>
            <a:lstStyle/>
            <a:p>
              <a:endParaRPr lang="id-ID" altLang="en-US"/>
            </a:p>
          </p:txBody>
        </p:sp>
        <p:sp>
          <p:nvSpPr>
            <p:cNvPr id="330786" name="Oval 330785"/>
            <p:cNvSpPr/>
            <p:nvPr/>
          </p:nvSpPr>
          <p:spPr>
            <a:xfrm>
              <a:off x="4704" y="2958"/>
              <a:ext cx="127" cy="127"/>
            </a:xfrm>
            <a:prstGeom prst="ellipse">
              <a:avLst/>
            </a:prstGeom>
            <a:solidFill>
              <a:schemeClr val="accent1"/>
            </a:solidFill>
            <a:ln w="9525">
              <a:noFill/>
            </a:ln>
          </p:spPr>
          <p:txBody>
            <a:bodyPr/>
            <a:lstStyle/>
            <a:p>
              <a:endParaRPr lang="id-ID" altLang="en-US"/>
            </a:p>
          </p:txBody>
        </p:sp>
        <p:sp>
          <p:nvSpPr>
            <p:cNvPr id="330787" name="Oval 330786"/>
            <p:cNvSpPr/>
            <p:nvPr/>
          </p:nvSpPr>
          <p:spPr>
            <a:xfrm>
              <a:off x="4883" y="2958"/>
              <a:ext cx="127" cy="127"/>
            </a:xfrm>
            <a:prstGeom prst="ellipse">
              <a:avLst/>
            </a:prstGeom>
            <a:solidFill>
              <a:schemeClr val="accent1"/>
            </a:solidFill>
            <a:ln w="9525">
              <a:noFill/>
            </a:ln>
          </p:spPr>
          <p:txBody>
            <a:bodyPr/>
            <a:lstStyle/>
            <a:p>
              <a:endParaRPr lang="id-ID" altLang="en-US"/>
            </a:p>
          </p:txBody>
        </p:sp>
        <p:sp>
          <p:nvSpPr>
            <p:cNvPr id="330788" name="Oval 330787"/>
            <p:cNvSpPr/>
            <p:nvPr/>
          </p:nvSpPr>
          <p:spPr>
            <a:xfrm>
              <a:off x="5062" y="2958"/>
              <a:ext cx="127" cy="127"/>
            </a:xfrm>
            <a:prstGeom prst="ellipse">
              <a:avLst/>
            </a:prstGeom>
            <a:solidFill>
              <a:schemeClr val="folHlink"/>
            </a:solidFill>
            <a:ln w="9525">
              <a:noFill/>
            </a:ln>
          </p:spPr>
          <p:txBody>
            <a:bodyPr/>
            <a:lstStyle/>
            <a:p>
              <a:endParaRPr lang="id-ID" altLang="en-US"/>
            </a:p>
          </p:txBody>
        </p:sp>
        <p:sp>
          <p:nvSpPr>
            <p:cNvPr id="330789" name="Oval 330788"/>
            <p:cNvSpPr/>
            <p:nvPr/>
          </p:nvSpPr>
          <p:spPr>
            <a:xfrm>
              <a:off x="5241" y="2958"/>
              <a:ext cx="127" cy="127"/>
            </a:xfrm>
            <a:prstGeom prst="ellipse">
              <a:avLst/>
            </a:prstGeom>
            <a:solidFill>
              <a:schemeClr val="folHlink"/>
            </a:solidFill>
            <a:ln w="9525">
              <a:noFill/>
            </a:ln>
          </p:spPr>
          <p:txBody>
            <a:bodyPr/>
            <a:lstStyle/>
            <a:p>
              <a:endParaRPr lang="id-ID" altLang="en-US"/>
            </a:p>
          </p:txBody>
        </p:sp>
        <p:sp>
          <p:nvSpPr>
            <p:cNvPr id="330790" name="Oval 330789"/>
            <p:cNvSpPr/>
            <p:nvPr/>
          </p:nvSpPr>
          <p:spPr>
            <a:xfrm>
              <a:off x="4883" y="3137"/>
              <a:ext cx="127" cy="127"/>
            </a:xfrm>
            <a:prstGeom prst="ellipse">
              <a:avLst/>
            </a:prstGeom>
            <a:solidFill>
              <a:schemeClr val="folHlink"/>
            </a:solidFill>
            <a:ln w="9525">
              <a:noFill/>
            </a:ln>
          </p:spPr>
          <p:txBody>
            <a:bodyPr/>
            <a:lstStyle/>
            <a:p>
              <a:endParaRPr lang="id-ID" altLang="en-US"/>
            </a:p>
          </p:txBody>
        </p:sp>
        <p:sp>
          <p:nvSpPr>
            <p:cNvPr id="330791" name="Oval 330790"/>
            <p:cNvSpPr/>
            <p:nvPr/>
          </p:nvSpPr>
          <p:spPr>
            <a:xfrm>
              <a:off x="5241" y="3137"/>
              <a:ext cx="127" cy="127"/>
            </a:xfrm>
            <a:prstGeom prst="ellipse">
              <a:avLst/>
            </a:prstGeom>
            <a:solidFill>
              <a:schemeClr val="folHlink"/>
            </a:solidFill>
            <a:ln w="9525">
              <a:noFill/>
            </a:ln>
          </p:spPr>
          <p:txBody>
            <a:bodyPr/>
            <a:lstStyle/>
            <a:p>
              <a:endParaRPr lang="id-ID" altLang="en-US"/>
            </a:p>
          </p:txBody>
        </p:sp>
      </p:grpSp>
      <p:sp>
        <p:nvSpPr>
          <p:cNvPr id="330792" name="Konektor Garis Lurus 330791"/>
          <p:cNvSpPr/>
          <p:nvPr/>
        </p:nvSpPr>
        <p:spPr>
          <a:xfrm>
            <a:off x="304800" y="2819400"/>
            <a:ext cx="8229600" cy="0"/>
          </a:xfrm>
          <a:prstGeom prst="line">
            <a:avLst/>
          </a:prstGeom>
          <a:ln w="6350" cap="flat" cmpd="sng">
            <a:solidFill>
              <a:schemeClr val="tx1"/>
            </a:solidFill>
            <a:prstDash val="solid"/>
            <a:headEnd type="none" w="med" len="med"/>
            <a:tailEnd type="none" w="med" len="med"/>
          </a:ln>
        </p:spPr>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30755"/>
                                        </p:tgtEl>
                                        <p:attrNameLst>
                                          <p:attrName>style.visibility</p:attrName>
                                        </p:attrNameLst>
                                      </p:cBhvr>
                                      <p:to>
                                        <p:strVal val="visible"/>
                                      </p:to>
                                    </p:set>
                                    <p:anim calcmode="lin" valueType="num">
                                      <p:cBhvr>
                                        <p:cTn id="7" dur="500" fill="hold"/>
                                        <p:tgtEl>
                                          <p:spTgt spid="330755"/>
                                        </p:tgtEl>
                                        <p:attrNameLst>
                                          <p:attrName>ppt_w</p:attrName>
                                        </p:attrNameLst>
                                      </p:cBhvr>
                                      <p:tavLst>
                                        <p:tav tm="0">
                                          <p:val>
                                            <p:fltVal val="0"/>
                                          </p:val>
                                        </p:tav>
                                        <p:tav tm="100000">
                                          <p:val>
                                            <p:strVal val="#ppt_w"/>
                                          </p:val>
                                        </p:tav>
                                      </p:tavLst>
                                    </p:anim>
                                    <p:anim calcmode="lin" valueType="num">
                                      <p:cBhvr>
                                        <p:cTn id="8" dur="500" fill="hold"/>
                                        <p:tgtEl>
                                          <p:spTgt spid="330755"/>
                                        </p:tgtEl>
                                        <p:attrNameLst>
                                          <p:attrName>ppt_h</p:attrName>
                                        </p:attrNameLst>
                                      </p:cBhvr>
                                      <p:tavLst>
                                        <p:tav tm="0">
                                          <p:val>
                                            <p:fltVal val="0"/>
                                          </p:val>
                                        </p:tav>
                                        <p:tav tm="100000">
                                          <p:val>
                                            <p:strVal val="#ppt_h"/>
                                          </p:val>
                                        </p:tav>
                                      </p:tavLst>
                                    </p:anim>
                                    <p:animEffect transition="in" filter="fade">
                                      <p:cBhvr>
                                        <p:cTn id="9" dur="500"/>
                                        <p:tgtEl>
                                          <p:spTgt spid="330755"/>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30756">
                                            <p:txEl>
                                              <p:pRg st="0" end="0"/>
                                            </p:txEl>
                                          </p:spTgt>
                                        </p:tgtEl>
                                        <p:attrNameLst>
                                          <p:attrName>style.visibility</p:attrName>
                                        </p:attrNameLst>
                                      </p:cBhvr>
                                      <p:to>
                                        <p:strVal val="visible"/>
                                      </p:to>
                                    </p:set>
                                    <p:animEffect transition="in" filter="fade">
                                      <p:cBhvr>
                                        <p:cTn id="14" dur="1000">
                                          <p:stCondLst>
                                            <p:cond delay="0"/>
                                          </p:stCondLst>
                                        </p:cTn>
                                        <p:tgtEl>
                                          <p:spTgt spid="33075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55" grpId="0"/>
      <p:bldP spid="330756" grpId="0" build="p"/>
    </p:bldLst>
  </p:timing>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2504"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4296" y="1719263"/>
            <a:ext cx="4032504"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7" name="Slide Number Placeholder 6"/>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1"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lvl="0"/>
            <a:endParaRPr lang="en-US" dirty="0">
              <a:latin typeface="Arial" panose="020B0604020202020204" pitchFamily="34" charset="0"/>
            </a:endParaRPr>
          </a:p>
        </p:txBody>
      </p:sp>
      <p:sp>
        <p:nvSpPr>
          <p:cNvPr id="8" name="Footer Placeholder 7"/>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9" name="Slide Number Placeholder 8"/>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1"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lvl="0"/>
            <a:endParaRPr lang="en-US" dirty="0">
              <a:latin typeface="Arial" panose="020B0604020202020204" pitchFamily="34" charset="0"/>
            </a:endParaRPr>
          </a:p>
        </p:txBody>
      </p:sp>
      <p:sp>
        <p:nvSpPr>
          <p:cNvPr id="8" name="Footer Placeholder 7"/>
          <p:cNvSpPr>
            <a:spLocks noGrp="1"/>
          </p:cNvSpPr>
          <p:nvPr>
            <p:ph type="ftr" sz="quarter" idx="11"/>
          </p:nvPr>
        </p:nvSpPr>
        <p:spPr/>
        <p:txBody>
          <a:bodyPr/>
          <a:lstStyle/>
          <a:p>
            <a:pPr lvl="0"/>
            <a:endParaRPr lang="en-US" altLang="en-US" dirty="0"/>
          </a:p>
        </p:txBody>
      </p:sp>
      <p:sp>
        <p:nvSpPr>
          <p:cNvPr id="9" name="Slide Number Placeholder 8"/>
          <p:cNvSpPr>
            <a:spLocks noGrp="1"/>
          </p:cNvSpPr>
          <p:nvPr>
            <p:ph type="sldNum" sz="quarter" idx="12"/>
          </p:nvPr>
        </p:nvSpPr>
        <p:spPr/>
        <p:txBody>
          <a:bodyPr/>
          <a:lstStyle/>
          <a:p>
            <a:pPr lvl="0"/>
            <a:fld id="{9A0DB2DC-4C9A-4742-B13C-FB6460FD3503}" type="slidenum">
              <a:rPr lang="en-US" altLang="en-US" dirty="0"/>
              <a:t>‹#›</a:t>
            </a:fld>
            <a:endParaRPr lang="en-US" altLang="en-US" dirty="0">
              <a:latin typeface="Arial" panose="020B0604020202020204" pitchFamily="34" charset="0"/>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lvl="0"/>
            <a:endParaRPr lang="en-US" dirty="0">
              <a:latin typeface="Arial" panose="020B0604020202020204" pitchFamily="34" charset="0"/>
            </a:endParaRPr>
          </a:p>
        </p:txBody>
      </p:sp>
      <p:sp>
        <p:nvSpPr>
          <p:cNvPr id="4" name="Footer Placeholder 3"/>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5" name="Slide Number Placeholder 4"/>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dirty="0">
              <a:latin typeface="Arial" panose="020B0604020202020204" pitchFamily="34" charset="0"/>
            </a:endParaRPr>
          </a:p>
        </p:txBody>
      </p:sp>
      <p:sp>
        <p:nvSpPr>
          <p:cNvPr id="3" name="Footer Placeholder 2"/>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4" name="Slide Number Placeholder 3"/>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7" name="Slide Number Placeholder 6"/>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7" name="Slide Number Placeholder 6"/>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5293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showMasterPhAnim="0" type="title">
  <p:cSld name="Slide Judul">
    <p:bg>
      <p:bgPr>
        <a:solidFill>
          <a:schemeClr val="bg1"/>
        </a:solidFill>
        <a:effectLst/>
      </p:bgPr>
    </p:bg>
    <p:spTree>
      <p:nvGrpSpPr>
        <p:cNvPr id="1" name=""/>
        <p:cNvGrpSpPr/>
        <p:nvPr/>
      </p:nvGrpSpPr>
      <p:grpSpPr>
        <a:xfrm>
          <a:off x="0" y="0"/>
          <a:ext cx="0" cy="0"/>
          <a:chOff x="0" y="0"/>
          <a:chExt cx="0" cy="0"/>
        </a:xfrm>
      </p:grpSpPr>
      <p:grpSp>
        <p:nvGrpSpPr>
          <p:cNvPr id="336898" name="Grup 336897"/>
          <p:cNvGrpSpPr/>
          <p:nvPr/>
        </p:nvGrpSpPr>
        <p:grpSpPr>
          <a:xfrm>
            <a:off x="1658938" y="1600200"/>
            <a:ext cx="6837362" cy="3200400"/>
            <a:chOff x="1045" y="1008"/>
            <a:chExt cx="4307" cy="2016"/>
          </a:xfrm>
        </p:grpSpPr>
        <p:sp>
          <p:nvSpPr>
            <p:cNvPr id="336899" name="Oval 336898"/>
            <p:cNvSpPr/>
            <p:nvPr/>
          </p:nvSpPr>
          <p:spPr>
            <a:xfrm flipH="1">
              <a:off x="4392" y="1008"/>
              <a:ext cx="960" cy="960"/>
            </a:xfrm>
            <a:prstGeom prst="ellipse">
              <a:avLst/>
            </a:prstGeom>
            <a:solidFill>
              <a:schemeClr val="accent2"/>
            </a:solidFill>
            <a:ln w="9525">
              <a:noFill/>
            </a:ln>
          </p:spPr>
          <p:txBody>
            <a:bodyPr wrap="none" anchor="ctr"/>
            <a:lstStyle/>
            <a:p>
              <a:pPr lvl="0" algn="ctr" eaLnBrk="1" hangingPunct="1"/>
              <a:endParaRPr sz="2400" dirty="0">
                <a:latin typeface="Times New Roman" panose="02020603050405020304" pitchFamily="18" charset="0"/>
              </a:endParaRPr>
            </a:p>
          </p:txBody>
        </p:sp>
        <p:sp>
          <p:nvSpPr>
            <p:cNvPr id="336900" name="Oval 336899"/>
            <p:cNvSpPr/>
            <p:nvPr/>
          </p:nvSpPr>
          <p:spPr>
            <a:xfrm flipH="1">
              <a:off x="3264" y="1008"/>
              <a:ext cx="960" cy="960"/>
            </a:xfrm>
            <a:prstGeom prst="ellipse">
              <a:avLst/>
            </a:prstGeom>
            <a:solidFill>
              <a:schemeClr val="accent2"/>
            </a:solidFill>
            <a:ln w="9525">
              <a:noFill/>
            </a:ln>
          </p:spPr>
          <p:txBody>
            <a:bodyPr wrap="none" anchor="ctr"/>
            <a:lstStyle/>
            <a:p>
              <a:pPr lvl="0" algn="ctr" eaLnBrk="1" hangingPunct="1"/>
              <a:endParaRPr sz="2400" dirty="0">
                <a:latin typeface="Times New Roman" panose="02020603050405020304" pitchFamily="18" charset="0"/>
              </a:endParaRPr>
            </a:p>
          </p:txBody>
        </p:sp>
        <p:sp>
          <p:nvSpPr>
            <p:cNvPr id="336901" name="Oval 336900"/>
            <p:cNvSpPr/>
            <p:nvPr/>
          </p:nvSpPr>
          <p:spPr>
            <a:xfrm flipH="1">
              <a:off x="2136" y="1008"/>
              <a:ext cx="960" cy="960"/>
            </a:xfrm>
            <a:prstGeom prst="ellipse">
              <a:avLst/>
            </a:prstGeom>
            <a:noFill/>
            <a:ln w="28575" cap="flat" cmpd="sng">
              <a:solidFill>
                <a:schemeClr val="accent2"/>
              </a:solidFill>
              <a:prstDash val="solid"/>
              <a:headEnd type="none" w="med" len="med"/>
              <a:tailEnd type="none" w="med" len="med"/>
            </a:ln>
          </p:spPr>
          <p:txBody>
            <a:bodyPr wrap="none" anchor="ctr"/>
            <a:lstStyle/>
            <a:p>
              <a:pPr lvl="0" algn="ctr" eaLnBrk="1" hangingPunct="1"/>
              <a:endParaRPr sz="2400" dirty="0">
                <a:latin typeface="Times New Roman" panose="02020603050405020304" pitchFamily="18" charset="0"/>
              </a:endParaRPr>
            </a:p>
          </p:txBody>
        </p:sp>
        <p:sp>
          <p:nvSpPr>
            <p:cNvPr id="336902" name="Oval 336901"/>
            <p:cNvSpPr/>
            <p:nvPr/>
          </p:nvSpPr>
          <p:spPr>
            <a:xfrm flipH="1">
              <a:off x="2136" y="2064"/>
              <a:ext cx="960" cy="960"/>
            </a:xfrm>
            <a:prstGeom prst="ellipse">
              <a:avLst/>
            </a:prstGeom>
            <a:solidFill>
              <a:schemeClr val="accent2"/>
            </a:solidFill>
            <a:ln w="28575">
              <a:noFill/>
            </a:ln>
          </p:spPr>
          <p:txBody>
            <a:bodyPr wrap="none" anchor="ctr"/>
            <a:lstStyle/>
            <a:p>
              <a:pPr lvl="0" algn="ctr" eaLnBrk="1" hangingPunct="1"/>
              <a:endParaRPr sz="2400" dirty="0">
                <a:latin typeface="Times New Roman" panose="02020603050405020304" pitchFamily="18" charset="0"/>
              </a:endParaRPr>
            </a:p>
          </p:txBody>
        </p:sp>
        <p:sp>
          <p:nvSpPr>
            <p:cNvPr id="336903" name="Oval 336902"/>
            <p:cNvSpPr/>
            <p:nvPr/>
          </p:nvSpPr>
          <p:spPr>
            <a:xfrm flipH="1">
              <a:off x="1045" y="2064"/>
              <a:ext cx="960" cy="960"/>
            </a:xfrm>
            <a:prstGeom prst="ellipse">
              <a:avLst/>
            </a:prstGeom>
            <a:solidFill>
              <a:schemeClr val="accent2"/>
            </a:solidFill>
            <a:ln w="9525">
              <a:noFill/>
            </a:ln>
          </p:spPr>
          <p:txBody>
            <a:bodyPr wrap="none" anchor="ctr"/>
            <a:lstStyle/>
            <a:p>
              <a:pPr lvl="0" algn="ctr" eaLnBrk="1" hangingPunct="1"/>
              <a:endParaRPr sz="2400" dirty="0">
                <a:latin typeface="Times New Roman" panose="02020603050405020304" pitchFamily="18" charset="0"/>
              </a:endParaRPr>
            </a:p>
          </p:txBody>
        </p:sp>
        <p:sp>
          <p:nvSpPr>
            <p:cNvPr id="336904" name="Oval 336903"/>
            <p:cNvSpPr/>
            <p:nvPr/>
          </p:nvSpPr>
          <p:spPr>
            <a:xfrm flipH="1">
              <a:off x="4392" y="2064"/>
              <a:ext cx="960" cy="960"/>
            </a:xfrm>
            <a:prstGeom prst="ellipse">
              <a:avLst/>
            </a:prstGeom>
            <a:noFill/>
            <a:ln w="28575" cap="flat" cmpd="sng">
              <a:solidFill>
                <a:schemeClr val="accent2"/>
              </a:solidFill>
              <a:prstDash val="solid"/>
              <a:headEnd type="none" w="med" len="med"/>
              <a:tailEnd type="none" w="med" len="med"/>
            </a:ln>
          </p:spPr>
          <p:txBody>
            <a:bodyPr wrap="none" anchor="ctr"/>
            <a:lstStyle/>
            <a:p>
              <a:pPr lvl="0" algn="ctr" eaLnBrk="1" hangingPunct="1"/>
              <a:endParaRPr sz="2400" dirty="0">
                <a:latin typeface="Times New Roman" panose="02020603050405020304" pitchFamily="18" charset="0"/>
              </a:endParaRPr>
            </a:p>
          </p:txBody>
        </p:sp>
      </p:grpSp>
      <p:sp>
        <p:nvSpPr>
          <p:cNvPr id="336905" name="Placeholder Tanggal 336904"/>
          <p:cNvSpPr>
            <a:spLocks noGrp="1"/>
          </p:cNvSpPr>
          <p:nvPr>
            <p:ph type="dt" sz="half" idx="2"/>
          </p:nvPr>
        </p:nvSpPr>
        <p:spPr>
          <a:xfrm>
            <a:off x="457200" y="6248400"/>
            <a:ext cx="2133600" cy="457200"/>
          </a:xfrm>
          <a:prstGeom prst="rect">
            <a:avLst/>
          </a:prstGeom>
          <a:noFill/>
          <a:ln w="9525">
            <a:noFill/>
          </a:ln>
        </p:spPr>
        <p:txBody>
          <a:bodyPr anchor="t"/>
          <a:lstStyle>
            <a:lvl1pPr>
              <a:defRPr sz="1000"/>
            </a:lvl1pPr>
          </a:lstStyle>
          <a:p>
            <a:endParaRPr lang="en-US" dirty="0">
              <a:latin typeface="Arial" panose="020B0604020202020204" pitchFamily="34" charset="0"/>
            </a:endParaRPr>
          </a:p>
        </p:txBody>
      </p:sp>
      <p:sp>
        <p:nvSpPr>
          <p:cNvPr id="336906" name="Placeholder Footer 336905"/>
          <p:cNvSpPr>
            <a:spLocks noGrp="1"/>
          </p:cNvSpPr>
          <p:nvPr>
            <p:ph type="ftr" sz="quarter" idx="3"/>
          </p:nvPr>
        </p:nvSpPr>
        <p:spPr>
          <a:xfrm>
            <a:off x="3124200" y="6248400"/>
            <a:ext cx="2895600" cy="457200"/>
          </a:xfrm>
          <a:prstGeom prst="rect">
            <a:avLst/>
          </a:prstGeom>
          <a:noFill/>
          <a:ln w="9525">
            <a:noFill/>
          </a:ln>
        </p:spPr>
        <p:txBody>
          <a:bodyPr anchor="t"/>
          <a:lstStyle>
            <a:lvl1pPr algn="ctr">
              <a:defRPr sz="1000"/>
            </a:lvl1pPr>
          </a:lstStyle>
          <a:p>
            <a:endParaRPr lang="en-US" dirty="0">
              <a:latin typeface="Arial" panose="020B0604020202020204" pitchFamily="34" charset="0"/>
            </a:endParaRPr>
          </a:p>
        </p:txBody>
      </p:sp>
      <p:sp>
        <p:nvSpPr>
          <p:cNvPr id="336907" name="Placeholder Nomor Slide 336906"/>
          <p:cNvSpPr>
            <a:spLocks noGrp="1"/>
          </p:cNvSpPr>
          <p:nvPr>
            <p:ph type="sldNum" sz="quarter" idx="4"/>
          </p:nvPr>
        </p:nvSpPr>
        <p:spPr>
          <a:xfrm>
            <a:off x="6553200" y="6248400"/>
            <a:ext cx="2133600" cy="457200"/>
          </a:xfrm>
          <a:prstGeom prst="rect">
            <a:avLst/>
          </a:prstGeom>
          <a:noFill/>
          <a:ln w="9525">
            <a:noFill/>
          </a:ln>
        </p:spPr>
        <p:txBody>
          <a:bodyPr anchor="t"/>
          <a:lstStyle>
            <a:lvl1pPr algn="r">
              <a:defRPr sz="1000"/>
            </a:lvl1pPr>
          </a:lstStyle>
          <a:p>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
        <p:nvSpPr>
          <p:cNvPr id="336908" name="Judul 336907"/>
          <p:cNvSpPr>
            <a:spLocks noGrp="1"/>
          </p:cNvSpPr>
          <p:nvPr>
            <p:ph type="ctrTitle"/>
          </p:nvPr>
        </p:nvSpPr>
        <p:spPr>
          <a:xfrm>
            <a:off x="685800" y="1219200"/>
            <a:ext cx="7772400" cy="1933575"/>
          </a:xfrm>
          <a:prstGeom prst="rect">
            <a:avLst/>
          </a:prstGeom>
          <a:noFill/>
          <a:ln w="9525">
            <a:noFill/>
          </a:ln>
        </p:spPr>
        <p:txBody>
          <a:bodyPr anchor="b"/>
          <a:lstStyle>
            <a:lvl1pPr lvl="0" algn="r">
              <a:buClrTx/>
              <a:buSzTx/>
              <a:buFontTx/>
              <a:defRPr sz="4400"/>
            </a:lvl1pPr>
          </a:lstStyle>
          <a:p>
            <a:pPr lvl="0"/>
            <a:r>
              <a:rPr dirty="0"/>
              <a:t>Click to edit Master title style</a:t>
            </a:r>
          </a:p>
        </p:txBody>
      </p:sp>
      <p:sp>
        <p:nvSpPr>
          <p:cNvPr id="336909" name="Subjudul 336908"/>
          <p:cNvSpPr>
            <a:spLocks noGrp="1"/>
          </p:cNvSpPr>
          <p:nvPr>
            <p:ph type="subTitle" idx="1"/>
          </p:nvPr>
        </p:nvSpPr>
        <p:spPr>
          <a:xfrm>
            <a:off x="2057400" y="3505200"/>
            <a:ext cx="6400800" cy="1752600"/>
          </a:xfrm>
          <a:prstGeom prst="rect">
            <a:avLst/>
          </a:prstGeom>
          <a:noFill/>
          <a:ln w="9525">
            <a:noFill/>
          </a:ln>
        </p:spPr>
        <p:txBody>
          <a:bodyPr anchor="t"/>
          <a:lstStyle>
            <a:lvl1pPr marL="0" lvl="0" indent="0" algn="r">
              <a:buClr>
                <a:schemeClr val="accent1"/>
              </a:buClr>
              <a:buSzTx/>
              <a:buFont typeface="Wingdings" panose="05000000000000000000" pitchFamily="2" charset="2"/>
              <a:buNone/>
              <a:defRPr/>
            </a:lvl1pPr>
            <a:lvl2pPr marL="457200" lvl="1" indent="0" algn="ctr">
              <a:buClr>
                <a:schemeClr val="accent1"/>
              </a:buClr>
              <a:buSzTx/>
              <a:buFont typeface="Wingdings" panose="05000000000000000000" pitchFamily="2" charset="2"/>
              <a:buNone/>
              <a:defRPr/>
            </a:lvl2pPr>
            <a:lvl3pPr marL="914400" lvl="2" indent="0" algn="ctr">
              <a:buClr>
                <a:schemeClr val="accent1"/>
              </a:buClr>
              <a:buSzTx/>
              <a:buFont typeface="Wingdings" panose="05000000000000000000" pitchFamily="2" charset="2"/>
              <a:buNone/>
              <a:defRPr/>
            </a:lvl3pPr>
            <a:lvl4pPr marL="1371600" lvl="3" indent="0" algn="ctr">
              <a:buClr>
                <a:schemeClr val="accent1"/>
              </a:buClr>
              <a:buSzTx/>
              <a:buFontTx/>
              <a:buNone/>
              <a:defRPr/>
            </a:lvl4pPr>
            <a:lvl5pPr marL="1828800" lvl="4" indent="0" algn="ctr">
              <a:buClr>
                <a:schemeClr val="accent1"/>
              </a:buClr>
              <a:buSzTx/>
              <a:buFont typeface="Wingdings" panose="05000000000000000000" pitchFamily="2" charset="2"/>
              <a:buNone/>
              <a:defRPr/>
            </a:lvl5pPr>
          </a:lstStyle>
          <a:p>
            <a:pPr lvl="0"/>
            <a:r>
              <a:rPr dirty="0"/>
              <a:t>Click to edit Master subtitle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36908"/>
                                        </p:tgtEl>
                                        <p:attrNameLst>
                                          <p:attrName>style.visibility</p:attrName>
                                        </p:attrNameLst>
                                      </p:cBhvr>
                                      <p:to>
                                        <p:strVal val="visible"/>
                                      </p:to>
                                    </p:set>
                                    <p:anim calcmode="lin" valueType="num">
                                      <p:cBhvr>
                                        <p:cTn id="7" dur="500" fill="hold"/>
                                        <p:tgtEl>
                                          <p:spTgt spid="336908"/>
                                        </p:tgtEl>
                                        <p:attrNameLst>
                                          <p:attrName>ppt_w</p:attrName>
                                        </p:attrNameLst>
                                      </p:cBhvr>
                                      <p:tavLst>
                                        <p:tav tm="0">
                                          <p:val>
                                            <p:fltVal val="0"/>
                                          </p:val>
                                        </p:tav>
                                        <p:tav tm="100000">
                                          <p:val>
                                            <p:strVal val="#ppt_w"/>
                                          </p:val>
                                        </p:tav>
                                      </p:tavLst>
                                    </p:anim>
                                    <p:anim calcmode="lin" valueType="num">
                                      <p:cBhvr>
                                        <p:cTn id="8" dur="500" fill="hold"/>
                                        <p:tgtEl>
                                          <p:spTgt spid="336908"/>
                                        </p:tgtEl>
                                        <p:attrNameLst>
                                          <p:attrName>ppt_h</p:attrName>
                                        </p:attrNameLst>
                                      </p:cBhvr>
                                      <p:tavLst>
                                        <p:tav tm="0">
                                          <p:val>
                                            <p:fltVal val="0"/>
                                          </p:val>
                                        </p:tav>
                                        <p:tav tm="100000">
                                          <p:val>
                                            <p:strVal val="#ppt_h"/>
                                          </p:val>
                                        </p:tav>
                                      </p:tavLst>
                                    </p:anim>
                                    <p:animEffect transition="in" filter="fade">
                                      <p:cBhvr>
                                        <p:cTn id="9" dur="500"/>
                                        <p:tgtEl>
                                          <p:spTgt spid="33690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36909">
                                            <p:txEl>
                                              <p:pRg st="0" end="0"/>
                                            </p:txEl>
                                          </p:spTgt>
                                        </p:tgtEl>
                                        <p:attrNameLst>
                                          <p:attrName>style.visibility</p:attrName>
                                        </p:attrNameLst>
                                      </p:cBhvr>
                                      <p:to>
                                        <p:strVal val="visible"/>
                                      </p:to>
                                    </p:set>
                                    <p:animEffect transition="in" filter="fade">
                                      <p:cBhvr>
                                        <p:cTn id="14" dur="1000">
                                          <p:stCondLst>
                                            <p:cond delay="0"/>
                                          </p:stCondLst>
                                        </p:cTn>
                                        <p:tgtEl>
                                          <p:spTgt spid="33690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6908" grpId="0"/>
      <p:bldP spid="336909" grpId="0" build="p"/>
    </p:bldLst>
  </p:timing>
  <p:hf sldNum="0" hdr="0" ftr="0" dt="0"/>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2504"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4296" y="1600200"/>
            <a:ext cx="4032504"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latin typeface="Arial" panose="020B0604020202020204" pitchFamily="34" charset="0"/>
            </a:endParaRPr>
          </a:p>
        </p:txBody>
      </p:sp>
      <p:sp>
        <p:nvSpPr>
          <p:cNvPr id="7" name="Slide Number Placeholder 6"/>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lvl="0"/>
            <a:endParaRPr lang="en-US" dirty="0">
              <a:latin typeface="Arial" panose="020B0604020202020204" pitchFamily="34" charset="0"/>
            </a:endParaRPr>
          </a:p>
        </p:txBody>
      </p:sp>
      <p:sp>
        <p:nvSpPr>
          <p:cNvPr id="4" name="Footer Placeholder 3"/>
          <p:cNvSpPr>
            <a:spLocks noGrp="1"/>
          </p:cNvSpPr>
          <p:nvPr>
            <p:ph type="ftr" sz="quarter" idx="11"/>
          </p:nvPr>
        </p:nvSpPr>
        <p:spPr/>
        <p:txBody>
          <a:bodyPr/>
          <a:lstStyle/>
          <a:p>
            <a:pPr lvl="0"/>
            <a:endParaRPr lang="en-US" altLang="en-US" dirty="0"/>
          </a:p>
        </p:txBody>
      </p:sp>
      <p:sp>
        <p:nvSpPr>
          <p:cNvPr id="5" name="Slide Number Placeholder 4"/>
          <p:cNvSpPr>
            <a:spLocks noGrp="1"/>
          </p:cNvSpPr>
          <p:nvPr>
            <p:ph type="sldNum" sz="quarter" idx="12"/>
          </p:nvPr>
        </p:nvSpPr>
        <p:spPr/>
        <p:txBody>
          <a:bodyPr/>
          <a:lstStyle/>
          <a:p>
            <a:pPr lvl="0"/>
            <a:fld id="{9A0DB2DC-4C9A-4742-B13C-FB6460FD3503}" type="slidenum">
              <a:rPr lang="en-US" altLang="en-US" dirty="0"/>
              <a:t>‹#›</a:t>
            </a:fld>
            <a:endParaRPr lang="en-US" altLang="en-US" dirty="0">
              <a:latin typeface="Arial" panose="020B0604020202020204" pitchFamily="34" charset="0"/>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1"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lvl="0"/>
            <a:endParaRPr lang="en-US" dirty="0">
              <a:latin typeface="Arial" panose="020B0604020202020204" pitchFamily="34" charset="0"/>
            </a:endParaRPr>
          </a:p>
        </p:txBody>
      </p:sp>
      <p:sp>
        <p:nvSpPr>
          <p:cNvPr id="8" name="Footer Placeholder 7"/>
          <p:cNvSpPr>
            <a:spLocks noGrp="1"/>
          </p:cNvSpPr>
          <p:nvPr>
            <p:ph type="ftr" sz="quarter" idx="11"/>
          </p:nvPr>
        </p:nvSpPr>
        <p:spPr/>
        <p:txBody>
          <a:bodyPr/>
          <a:lstStyle/>
          <a:p>
            <a:pPr lvl="0"/>
            <a:endParaRPr lang="en-US" dirty="0">
              <a:latin typeface="Arial" panose="020B0604020202020204" pitchFamily="34" charset="0"/>
            </a:endParaRPr>
          </a:p>
        </p:txBody>
      </p:sp>
      <p:sp>
        <p:nvSpPr>
          <p:cNvPr id="9" name="Slide Number Placeholder 8"/>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lvl="0"/>
            <a:endParaRPr lang="en-US" dirty="0">
              <a:latin typeface="Arial" panose="020B0604020202020204" pitchFamily="34" charset="0"/>
            </a:endParaRPr>
          </a:p>
        </p:txBody>
      </p:sp>
      <p:sp>
        <p:nvSpPr>
          <p:cNvPr id="4" name="Footer Placeholder 3"/>
          <p:cNvSpPr>
            <a:spLocks noGrp="1"/>
          </p:cNvSpPr>
          <p:nvPr>
            <p:ph type="ftr" sz="quarter" idx="11"/>
          </p:nvPr>
        </p:nvSpPr>
        <p:spPr/>
        <p:txBody>
          <a:bodyPr/>
          <a:lstStyle/>
          <a:p>
            <a:pPr lvl="0"/>
            <a:endParaRPr lang="en-US" dirty="0">
              <a:latin typeface="Arial" panose="020B0604020202020204" pitchFamily="34" charset="0"/>
            </a:endParaRPr>
          </a:p>
        </p:txBody>
      </p:sp>
      <p:sp>
        <p:nvSpPr>
          <p:cNvPr id="5" name="Slide Number Placeholder 4"/>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dirty="0">
              <a:latin typeface="Arial" panose="020B0604020202020204" pitchFamily="34" charset="0"/>
            </a:endParaRPr>
          </a:p>
        </p:txBody>
      </p:sp>
      <p:sp>
        <p:nvSpPr>
          <p:cNvPr id="3" name="Footer Placeholder 2"/>
          <p:cNvSpPr>
            <a:spLocks noGrp="1"/>
          </p:cNvSpPr>
          <p:nvPr>
            <p:ph type="ftr" sz="quarter" idx="11"/>
          </p:nvPr>
        </p:nvSpPr>
        <p:spPr/>
        <p:txBody>
          <a:bodyPr/>
          <a:lstStyle/>
          <a:p>
            <a:pPr lvl="0"/>
            <a:endParaRPr lang="en-US" dirty="0">
              <a:latin typeface="Arial" panose="020B0604020202020204" pitchFamily="34" charset="0"/>
            </a:endParaRPr>
          </a:p>
        </p:txBody>
      </p:sp>
      <p:sp>
        <p:nvSpPr>
          <p:cNvPr id="4" name="Slide Number Placeholder 3"/>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latin typeface="Arial" panose="020B0604020202020204" pitchFamily="34" charset="0"/>
            </a:endParaRPr>
          </a:p>
        </p:txBody>
      </p:sp>
      <p:sp>
        <p:nvSpPr>
          <p:cNvPr id="7" name="Slide Number Placeholder 6"/>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latin typeface="Arial" panose="020B0604020202020204" pitchFamily="34" charset="0"/>
            </a:endParaRPr>
          </a:p>
        </p:txBody>
      </p:sp>
      <p:sp>
        <p:nvSpPr>
          <p:cNvPr id="7" name="Slide Number Placeholder 6"/>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52930" cy="58562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dirty="0">
              <a:latin typeface="Arial" panose="020B0604020202020204" pitchFamily="34" charset="0"/>
            </a:endParaRPr>
          </a:p>
        </p:txBody>
      </p:sp>
      <p:sp>
        <p:nvSpPr>
          <p:cNvPr id="3" name="Footer Placeholder 2"/>
          <p:cNvSpPr>
            <a:spLocks noGrp="1"/>
          </p:cNvSpPr>
          <p:nvPr>
            <p:ph type="ftr" sz="quarter" idx="11"/>
          </p:nvPr>
        </p:nvSpPr>
        <p:spPr/>
        <p:txBody>
          <a:bodyPr/>
          <a:lstStyle/>
          <a:p>
            <a:pPr lvl="0"/>
            <a:endParaRPr lang="en-US" altLang="en-US" dirty="0"/>
          </a:p>
        </p:txBody>
      </p:sp>
      <p:sp>
        <p:nvSpPr>
          <p:cNvPr id="4" name="Slide Number Placeholder 3"/>
          <p:cNvSpPr>
            <a:spLocks noGrp="1"/>
          </p:cNvSpPr>
          <p:nvPr>
            <p:ph type="sldNum" sz="quarter" idx="12"/>
          </p:nvPr>
        </p:nvSpPr>
        <p:spPr/>
        <p:txBody>
          <a:bodyPr/>
          <a:lstStyle/>
          <a:p>
            <a:pPr lvl="0"/>
            <a:fld id="{9A0DB2DC-4C9A-4742-B13C-FB6460FD3503}" type="slidenum">
              <a:rPr lang="en-US" altLang="en-US" dirty="0"/>
              <a:t>‹#›</a:t>
            </a:fld>
            <a:endParaRPr lang="en-US"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altLang="en-US" dirty="0"/>
          </a:p>
        </p:txBody>
      </p:sp>
      <p:sp>
        <p:nvSpPr>
          <p:cNvPr id="7" name="Slide Number Placeholder 6"/>
          <p:cNvSpPr>
            <a:spLocks noGrp="1"/>
          </p:cNvSpPr>
          <p:nvPr>
            <p:ph type="sldNum" sz="quarter" idx="12"/>
          </p:nvPr>
        </p:nvSpPr>
        <p:spPr/>
        <p:txBody>
          <a:bodyPr/>
          <a:lstStyle/>
          <a:p>
            <a:pPr lvl="0"/>
            <a:fld id="{9A0DB2DC-4C9A-4742-B13C-FB6460FD3503}" type="slidenum">
              <a:rPr lang="en-US" altLang="en-US" dirty="0"/>
              <a:t>‹#›</a:t>
            </a:fld>
            <a:endParaRPr lang="en-US"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altLang="en-US" dirty="0"/>
          </a:p>
        </p:txBody>
      </p:sp>
      <p:sp>
        <p:nvSpPr>
          <p:cNvPr id="7" name="Slide Number Placeholder 6"/>
          <p:cNvSpPr>
            <a:spLocks noGrp="1"/>
          </p:cNvSpPr>
          <p:nvPr>
            <p:ph type="sldNum" sz="quarter" idx="12"/>
          </p:nvPr>
        </p:nvSpPr>
        <p:spPr/>
        <p:txBody>
          <a:bodyPr/>
          <a:lstStyle/>
          <a:p>
            <a:pPr lvl="0"/>
            <a:fld id="{9A0DB2DC-4C9A-4742-B13C-FB6460FD3503}" type="slidenum">
              <a:rPr lang="en-US" altLang="en-US" dirty="0"/>
              <a:t>‹#›</a:t>
            </a:fld>
            <a:endParaRPr lang="en-US"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Judul 33793"/>
          <p:cNvSpPr>
            <a:spLocks noGrp="1"/>
          </p:cNvSpPr>
          <p:nvPr>
            <p:ph type="title"/>
          </p:nvPr>
        </p:nvSpPr>
        <p:spPr>
          <a:xfrm>
            <a:off x="457200" y="277813"/>
            <a:ext cx="8229600" cy="1139825"/>
          </a:xfrm>
          <a:prstGeom prst="rect">
            <a:avLst/>
          </a:prstGeom>
          <a:noFill/>
          <a:ln w="9525">
            <a:noFill/>
          </a:ln>
        </p:spPr>
        <p:txBody>
          <a:bodyPr/>
          <a:lstStyle/>
          <a:p>
            <a:pPr lvl="0"/>
            <a:r>
              <a:rPr lang="en-US" altLang="en-US" dirty="0"/>
              <a:t>Click to edit Master title style</a:t>
            </a:r>
          </a:p>
        </p:txBody>
      </p:sp>
      <p:sp>
        <p:nvSpPr>
          <p:cNvPr id="33795" name="Placeholder Teks 33794"/>
          <p:cNvSpPr>
            <a:spLocks noGrp="1"/>
          </p:cNvSpPr>
          <p:nvPr>
            <p:ph type="body" idx="1"/>
          </p:nvPr>
        </p:nvSpPr>
        <p:spPr>
          <a:xfrm>
            <a:off x="457200" y="1600200"/>
            <a:ext cx="8229600" cy="4530725"/>
          </a:xfrm>
          <a:prstGeom prst="rect">
            <a:avLst/>
          </a:prstGeom>
          <a:noFill/>
          <a:ln w="9525">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3796" name="Placeholder Tanggal 33795"/>
          <p:cNvSpPr>
            <a:spLocks noGrp="1"/>
          </p:cNvSpPr>
          <p:nvPr>
            <p:ph type="dt" sz="half" idx="2"/>
          </p:nvPr>
        </p:nvSpPr>
        <p:spPr>
          <a:xfrm>
            <a:off x="457200" y="6243638"/>
            <a:ext cx="2133600" cy="457200"/>
          </a:xfrm>
          <a:prstGeom prst="rect">
            <a:avLst/>
          </a:prstGeom>
          <a:noFill/>
          <a:ln w="9525">
            <a:noFill/>
          </a:ln>
        </p:spPr>
        <p:txBody>
          <a:bodyPr anchor="b"/>
          <a:lstStyle>
            <a:lvl1pPr>
              <a:defRPr sz="1200">
                <a:latin typeface="Garamond" panose="02020404030301010803" pitchFamily="18" charset="0"/>
              </a:defRPr>
            </a:lvl1pPr>
          </a:lstStyle>
          <a:p>
            <a:pPr lvl="0"/>
            <a:endParaRPr lang="en-US" dirty="0">
              <a:latin typeface="Arial" panose="020B0604020202020204" pitchFamily="34" charset="0"/>
            </a:endParaRPr>
          </a:p>
        </p:txBody>
      </p:sp>
      <p:sp>
        <p:nvSpPr>
          <p:cNvPr id="33797" name="Placeholder Footer 33796"/>
          <p:cNvSpPr>
            <a:spLocks noGrp="1"/>
          </p:cNvSpPr>
          <p:nvPr>
            <p:ph type="ftr" sz="quarter" idx="3"/>
          </p:nvPr>
        </p:nvSpPr>
        <p:spPr>
          <a:xfrm>
            <a:off x="3124200" y="6248400"/>
            <a:ext cx="2895600" cy="457200"/>
          </a:xfrm>
          <a:prstGeom prst="rect">
            <a:avLst/>
          </a:prstGeom>
          <a:noFill/>
          <a:ln w="9525">
            <a:noFill/>
          </a:ln>
        </p:spPr>
        <p:txBody>
          <a:bodyPr anchor="b"/>
          <a:lstStyle>
            <a:lvl1pPr algn="ctr">
              <a:defRPr sz="1200">
                <a:latin typeface="Garamond" panose="02020404030301010803" pitchFamily="18" charset="0"/>
              </a:defRPr>
            </a:lvl1pPr>
          </a:lstStyle>
          <a:p>
            <a:pPr lvl="0"/>
            <a:endParaRPr lang="en-US" altLang="en-US" dirty="0"/>
          </a:p>
        </p:txBody>
      </p:sp>
      <p:sp>
        <p:nvSpPr>
          <p:cNvPr id="33798" name="Placeholder Nomor Slide 33797"/>
          <p:cNvSpPr>
            <a:spLocks noGrp="1"/>
          </p:cNvSpPr>
          <p:nvPr>
            <p:ph type="sldNum" sz="quarter" idx="4"/>
          </p:nvPr>
        </p:nvSpPr>
        <p:spPr>
          <a:xfrm>
            <a:off x="6553200" y="6243638"/>
            <a:ext cx="2133600" cy="457200"/>
          </a:xfrm>
          <a:prstGeom prst="rect">
            <a:avLst/>
          </a:prstGeom>
          <a:noFill/>
          <a:ln w="9525">
            <a:noFill/>
          </a:ln>
        </p:spPr>
        <p:txBody>
          <a:bodyPr anchor="b"/>
          <a:lstStyle>
            <a:lvl1pPr algn="r">
              <a:defRPr sz="1200">
                <a:latin typeface="Garamond" panose="02020404030301010803" pitchFamily="18" charset="0"/>
              </a:defRPr>
            </a:lvl1pPr>
          </a:lstStyle>
          <a:p>
            <a:pPr lvl="0"/>
            <a:fld id="{9A0DB2DC-4C9A-4742-B13C-FB6460FD3503}" type="slidenum">
              <a:rPr lang="en-US" altLang="en-US" dirty="0"/>
              <a:t>‹#›</a:t>
            </a:fld>
            <a:endParaRPr lang="en-US" altLang="en-US" dirty="0">
              <a:latin typeface="Arial" panose="020B0604020202020204" pitchFamily="34" charset="0"/>
            </a:endParaRPr>
          </a:p>
        </p:txBody>
      </p:sp>
      <p:sp>
        <p:nvSpPr>
          <p:cNvPr id="33799" name="Bentuk Bebas 33798"/>
          <p:cNvSpPr/>
          <p:nvPr/>
        </p:nvSpPr>
        <p:spPr>
          <a:xfrm>
            <a:off x="381000" y="228600"/>
            <a:ext cx="8229600" cy="609600"/>
          </a:xfrm>
          <a:custGeom>
            <a:avLst/>
            <a:gdLst/>
            <a:ahLst/>
            <a:cxnLst/>
            <a:rect l="0" t="0" r="0" b="0"/>
            <a:pathLst>
              <a:path w="1000" h="1000">
                <a:moveTo>
                  <a:pt x="0" y="1000"/>
                </a:moveTo>
                <a:lnTo>
                  <a:pt x="0" y="0"/>
                </a:lnTo>
                <a:lnTo>
                  <a:pt x="1000" y="0"/>
                </a:lnTo>
              </a:path>
            </a:pathLst>
          </a:custGeom>
          <a:noFill/>
          <a:ln w="19050" cap="flat" cmpd="sng">
            <a:solidFill>
              <a:schemeClr val="accent1">
                <a:alpha val="100000"/>
              </a:schemeClr>
            </a:solidFill>
            <a:prstDash val="solid"/>
            <a:miter/>
            <a:headEnd type="none" w="med" len="med"/>
            <a:tailEnd type="none" w="med" len="med"/>
          </a:ln>
        </p:spPr>
        <p:txBody>
          <a:bodyPr/>
          <a:lstStyle/>
          <a:p>
            <a:endParaRPr lang="id-ID" altLang="en-US"/>
          </a:p>
        </p:txBody>
      </p:sp>
      <p:sp>
        <p:nvSpPr>
          <p:cNvPr id="33800" name="Konektor Garis Lurus 33799"/>
          <p:cNvSpPr/>
          <p:nvPr/>
        </p:nvSpPr>
        <p:spPr>
          <a:xfrm>
            <a:off x="457200" y="6172200"/>
            <a:ext cx="8229600" cy="0"/>
          </a:xfrm>
          <a:prstGeom prst="line">
            <a:avLst/>
          </a:prstGeom>
          <a:ln w="19050" cap="flat" cmpd="sng">
            <a:solidFill>
              <a:schemeClr val="accent1"/>
            </a:solidFill>
            <a:prstDash val="solid"/>
            <a:headEnd type="none" w="med" len="med"/>
            <a:tailEnd type="none" w="med" len="med"/>
          </a:ln>
        </p:spPr>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p:cTn id="7" dur="500" fill="hold"/>
                                        <p:tgtEl>
                                          <p:spTgt spid="33794"/>
                                        </p:tgtEl>
                                        <p:attrNameLst>
                                          <p:attrName>ppt_w</p:attrName>
                                        </p:attrNameLst>
                                      </p:cBhvr>
                                      <p:tavLst>
                                        <p:tav tm="0">
                                          <p:val>
                                            <p:fltVal val="0"/>
                                          </p:val>
                                        </p:tav>
                                        <p:tav tm="100000">
                                          <p:val>
                                            <p:strVal val="#ppt_w"/>
                                          </p:val>
                                        </p:tav>
                                      </p:tavLst>
                                    </p:anim>
                                    <p:anim calcmode="lin" valueType="num">
                                      <p:cBhvr>
                                        <p:cTn id="8" dur="500" fill="hold"/>
                                        <p:tgtEl>
                                          <p:spTgt spid="33794"/>
                                        </p:tgtEl>
                                        <p:attrNameLst>
                                          <p:attrName>ppt_h</p:attrName>
                                        </p:attrNameLst>
                                      </p:cBhvr>
                                      <p:tavLst>
                                        <p:tav tm="0">
                                          <p:val>
                                            <p:fltVal val="0"/>
                                          </p:val>
                                        </p:tav>
                                        <p:tav tm="100000">
                                          <p:val>
                                            <p:strVal val="#ppt_h"/>
                                          </p:val>
                                        </p:tav>
                                      </p:tavLst>
                                    </p:anim>
                                    <p:animEffect transition="in" filter="fade">
                                      <p:cBhvr>
                                        <p:cTn id="9" dur="500"/>
                                        <p:tgtEl>
                                          <p:spTgt spid="3379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3795">
                                            <p:txEl>
                                              <p:pRg st="0" end="0"/>
                                            </p:txEl>
                                          </p:spTgt>
                                        </p:tgtEl>
                                        <p:attrNameLst>
                                          <p:attrName>style.visibility</p:attrName>
                                        </p:attrNameLst>
                                      </p:cBhvr>
                                      <p:to>
                                        <p:strVal val="visible"/>
                                      </p:to>
                                    </p:set>
                                    <p:animEffect transition="in" filter="fade">
                                      <p:cBhvr>
                                        <p:cTn id="14" dur="1000">
                                          <p:stCondLst>
                                            <p:cond delay="0"/>
                                          </p:stCondLst>
                                        </p:cTn>
                                        <p:tgtEl>
                                          <p:spTgt spid="33795">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3795">
                                            <p:txEl>
                                              <p:pRg st="1" end="1"/>
                                            </p:txEl>
                                          </p:spTgt>
                                        </p:tgtEl>
                                        <p:attrNameLst>
                                          <p:attrName>style.visibility</p:attrName>
                                        </p:attrNameLst>
                                      </p:cBhvr>
                                      <p:to>
                                        <p:strVal val="visible"/>
                                      </p:to>
                                    </p:set>
                                    <p:animEffect transition="in" filter="fade">
                                      <p:cBhvr>
                                        <p:cTn id="17" dur="1000">
                                          <p:stCondLst>
                                            <p:cond delay="0"/>
                                          </p:stCondLst>
                                        </p:cTn>
                                        <p:tgtEl>
                                          <p:spTgt spid="33795">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3795">
                                            <p:txEl>
                                              <p:pRg st="2" end="2"/>
                                            </p:txEl>
                                          </p:spTgt>
                                        </p:tgtEl>
                                        <p:attrNameLst>
                                          <p:attrName>style.visibility</p:attrName>
                                        </p:attrNameLst>
                                      </p:cBhvr>
                                      <p:to>
                                        <p:strVal val="visible"/>
                                      </p:to>
                                    </p:set>
                                    <p:animEffect transition="in" filter="fade">
                                      <p:cBhvr>
                                        <p:cTn id="20" dur="1000">
                                          <p:stCondLst>
                                            <p:cond delay="0"/>
                                          </p:stCondLst>
                                        </p:cTn>
                                        <p:tgtEl>
                                          <p:spTgt spid="33795">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3795">
                                            <p:txEl>
                                              <p:pRg st="3" end="3"/>
                                            </p:txEl>
                                          </p:spTgt>
                                        </p:tgtEl>
                                        <p:attrNameLst>
                                          <p:attrName>style.visibility</p:attrName>
                                        </p:attrNameLst>
                                      </p:cBhvr>
                                      <p:to>
                                        <p:strVal val="visible"/>
                                      </p:to>
                                    </p:set>
                                    <p:animEffect transition="in" filter="fade">
                                      <p:cBhvr>
                                        <p:cTn id="23" dur="1000">
                                          <p:stCondLst>
                                            <p:cond delay="0"/>
                                          </p:stCondLst>
                                        </p:cTn>
                                        <p:tgtEl>
                                          <p:spTgt spid="33795">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3795">
                                            <p:txEl>
                                              <p:pRg st="4" end="4"/>
                                            </p:txEl>
                                          </p:spTgt>
                                        </p:tgtEl>
                                        <p:attrNameLst>
                                          <p:attrName>style.visibility</p:attrName>
                                        </p:attrNameLst>
                                      </p:cBhvr>
                                      <p:to>
                                        <p:strVal val="visible"/>
                                      </p:to>
                                    </p:set>
                                    <p:animEffect transition="in" filter="fade">
                                      <p:cBhvr>
                                        <p:cTn id="26" dur="1000">
                                          <p:stCondLst>
                                            <p:cond delay="0"/>
                                          </p:stCondLst>
                                        </p:cTn>
                                        <p:tgtEl>
                                          <p:spTgt spid="337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p:bldLst>
  </p:timing>
  <p:hf sldNum="0" hdr="0" ftr="0" dt="0"/>
  <p:txStyles>
    <p:titleStyle>
      <a:lvl1pPr marL="0" lvl="0" indent="0" algn="l" defTabSz="914400" rtl="0" eaLnBrk="1" fontAlgn="base" latinLnBrk="0" hangingPunct="1">
        <a:lnSpc>
          <a:spcPct val="100000"/>
        </a:lnSpc>
        <a:spcBef>
          <a:spcPct val="0"/>
        </a:spcBef>
        <a:spcAft>
          <a:spcPct val="0"/>
        </a:spcAft>
        <a:buNone/>
        <a:defRPr sz="42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3000" b="0" i="0" u="none" kern="1200" baseline="0">
          <a:solidFill>
            <a:schemeClr val="tx1"/>
          </a:solidFill>
          <a:latin typeface="+mn-lt"/>
          <a:ea typeface="+mn-ea"/>
          <a:cs typeface="+mn-cs"/>
        </a:defRPr>
      </a:lvl1pPr>
      <a:lvl2pPr marL="669925" lvl="1" indent="-325120" algn="l" defTabSz="914400" rtl="0" eaLnBrk="1" fontAlgn="base" latinLnBrk="0" hangingPunct="1">
        <a:lnSpc>
          <a:spcPct val="100000"/>
        </a:lnSpc>
        <a:spcBef>
          <a:spcPct val="20000"/>
        </a:spcBef>
        <a:spcAft>
          <a:spcPct val="0"/>
        </a:spcAft>
        <a:buClr>
          <a:schemeClr val="accent2"/>
        </a:buClr>
        <a:buSzPct val="60000"/>
        <a:buFont typeface="Wingdings" panose="05000000000000000000" pitchFamily="2" charset="2"/>
        <a:buChar char="q"/>
        <a:defRPr sz="2600" b="0" i="0" u="none" kern="1200" baseline="0">
          <a:solidFill>
            <a:schemeClr val="tx1"/>
          </a:solidFill>
          <a:latin typeface="+mn-lt"/>
          <a:ea typeface="+mn-ea"/>
          <a:cs typeface="+mn-cs"/>
        </a:defRPr>
      </a:lvl2pPr>
      <a:lvl3pPr marL="1022350" lvl="2" indent="-35052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200" b="0" i="0" u="none" kern="1200" baseline="0">
          <a:solidFill>
            <a:schemeClr val="tx1"/>
          </a:solidFill>
          <a:latin typeface="+mn-lt"/>
          <a:ea typeface="+mn-ea"/>
          <a:cs typeface="+mn-cs"/>
        </a:defRPr>
      </a:lvl3pPr>
      <a:lvl4pPr marL="1339850" lvl="3" indent="-315595"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q"/>
        <a:defRPr sz="2000" b="0" i="0" u="none" kern="1200" baseline="0">
          <a:solidFill>
            <a:schemeClr val="tx1"/>
          </a:solidFill>
          <a:latin typeface="+mn-lt"/>
          <a:ea typeface="+mn-ea"/>
          <a:cs typeface="+mn-cs"/>
        </a:defRPr>
      </a:lvl4pPr>
      <a:lvl5pPr marL="1681480" lvl="4" indent="-339725"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2pPr>
      <a:lvl3pPr marL="914400" lvl="2"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3pPr>
      <a:lvl4pPr marL="1371600" lvl="3"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4pPr>
      <a:lvl5pPr marL="1828800" lvl="4"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5pPr>
      <a:lvl6pPr marL="2286000" lvl="5"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6pPr>
      <a:lvl7pPr marL="2743200" lvl="6"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7pPr>
      <a:lvl8pPr marL="3200400" lvl="7"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8pPr>
      <a:lvl9pPr marL="3657600" lvl="8"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9730" name="Konektor Garis Lurus 329729"/>
          <p:cNvSpPr/>
          <p:nvPr/>
        </p:nvSpPr>
        <p:spPr>
          <a:xfrm>
            <a:off x="7962900" y="152400"/>
            <a:ext cx="0" cy="1524000"/>
          </a:xfrm>
          <a:prstGeom prst="line">
            <a:avLst/>
          </a:prstGeom>
          <a:ln w="9525" cap="flat" cmpd="sng">
            <a:solidFill>
              <a:schemeClr val="tx1"/>
            </a:solidFill>
            <a:prstDash val="solid"/>
            <a:headEnd type="none" w="med" len="med"/>
            <a:tailEnd type="none" w="med" len="med"/>
          </a:ln>
        </p:spPr>
      </p:sp>
      <p:sp>
        <p:nvSpPr>
          <p:cNvPr id="329731" name="Judul 329730"/>
          <p:cNvSpPr>
            <a:spLocks noGrp="1"/>
          </p:cNvSpPr>
          <p:nvPr>
            <p:ph type="title"/>
          </p:nvPr>
        </p:nvSpPr>
        <p:spPr>
          <a:xfrm>
            <a:off x="457200" y="122238"/>
            <a:ext cx="7543800" cy="1295400"/>
          </a:xfrm>
          <a:prstGeom prst="rect">
            <a:avLst/>
          </a:prstGeom>
          <a:noFill/>
          <a:ln w="9525">
            <a:noFill/>
          </a:ln>
        </p:spPr>
        <p:txBody>
          <a:bodyPr anchor="b"/>
          <a:lstStyle/>
          <a:p>
            <a:pPr lvl="0"/>
            <a:r>
              <a:rPr lang="en-US" altLang="en-US" dirty="0"/>
              <a:t>Click to edit Master title style</a:t>
            </a:r>
          </a:p>
        </p:txBody>
      </p:sp>
      <p:sp>
        <p:nvSpPr>
          <p:cNvPr id="329732" name="Placeholder Teks 329731"/>
          <p:cNvSpPr>
            <a:spLocks noGrp="1"/>
          </p:cNvSpPr>
          <p:nvPr>
            <p:ph type="body" idx="1"/>
          </p:nvPr>
        </p:nvSpPr>
        <p:spPr>
          <a:xfrm>
            <a:off x="457200" y="1719263"/>
            <a:ext cx="8229600" cy="4411662"/>
          </a:xfrm>
          <a:prstGeom prst="rect">
            <a:avLst/>
          </a:prstGeom>
          <a:noFill/>
          <a:ln w="9525">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3" name="Placeholder Tanggal 329732"/>
          <p:cNvSpPr>
            <a:spLocks noGrp="1"/>
          </p:cNvSpPr>
          <p:nvPr>
            <p:ph type="dt" sz="half" idx="2"/>
          </p:nvPr>
        </p:nvSpPr>
        <p:spPr>
          <a:xfrm>
            <a:off x="457200" y="6248400"/>
            <a:ext cx="2133600" cy="457200"/>
          </a:xfrm>
          <a:prstGeom prst="rect">
            <a:avLst/>
          </a:prstGeom>
          <a:noFill/>
          <a:ln w="9525">
            <a:noFill/>
          </a:ln>
        </p:spPr>
        <p:txBody>
          <a:bodyPr/>
          <a:lstStyle>
            <a:lvl1pPr>
              <a:defRPr sz="1000"/>
            </a:lvl1pPr>
          </a:lstStyle>
          <a:p>
            <a:pPr lvl="0"/>
            <a:endParaRPr lang="en-US" dirty="0">
              <a:latin typeface="Arial" panose="020B0604020202020204" pitchFamily="34" charset="0"/>
            </a:endParaRPr>
          </a:p>
        </p:txBody>
      </p:sp>
      <p:sp>
        <p:nvSpPr>
          <p:cNvPr id="329734" name="Placeholder Footer 329733"/>
          <p:cNvSpPr>
            <a:spLocks noGrp="1"/>
          </p:cNvSpPr>
          <p:nvPr>
            <p:ph type="ftr" sz="quarter" idx="3"/>
          </p:nvPr>
        </p:nvSpPr>
        <p:spPr>
          <a:xfrm>
            <a:off x="3124200" y="6248400"/>
            <a:ext cx="2895600" cy="457200"/>
          </a:xfrm>
          <a:prstGeom prst="rect">
            <a:avLst/>
          </a:prstGeom>
          <a:noFill/>
          <a:ln w="9525">
            <a:noFill/>
          </a:ln>
        </p:spPr>
        <p:txBody>
          <a:bodyPr/>
          <a:lstStyle>
            <a:lvl1pPr algn="ctr">
              <a:defRPr sz="1000"/>
            </a:lvl1pPr>
          </a:lstStyle>
          <a:p>
            <a:pPr lvl="0"/>
            <a:endParaRPr lang="en-US" altLang="en-US" dirty="0">
              <a:latin typeface="Arial" panose="020B0604020202020204" pitchFamily="34" charset="0"/>
            </a:endParaRPr>
          </a:p>
        </p:txBody>
      </p:sp>
      <p:sp>
        <p:nvSpPr>
          <p:cNvPr id="329735" name="Placeholder Nomor Slide 329734"/>
          <p:cNvSpPr>
            <a:spLocks noGrp="1"/>
          </p:cNvSpPr>
          <p:nvPr>
            <p:ph type="sldNum" sz="quarter" idx="4"/>
          </p:nvPr>
        </p:nvSpPr>
        <p:spPr>
          <a:xfrm>
            <a:off x="6553200" y="6248400"/>
            <a:ext cx="2133600" cy="457200"/>
          </a:xfrm>
          <a:prstGeom prst="rect">
            <a:avLst/>
          </a:prstGeom>
          <a:noFill/>
          <a:ln w="9525">
            <a:noFill/>
          </a:ln>
        </p:spPr>
        <p:txBody>
          <a:bodyPr/>
          <a:lstStyle>
            <a:lvl1pPr algn="r">
              <a:defRPr sz="1000"/>
            </a:lvl1p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grpSp>
        <p:nvGrpSpPr>
          <p:cNvPr id="329736" name="Grup 329735"/>
          <p:cNvGrpSpPr/>
          <p:nvPr/>
        </p:nvGrpSpPr>
        <p:grpSpPr>
          <a:xfrm>
            <a:off x="8153400" y="152400"/>
            <a:ext cx="792163" cy="1295400"/>
            <a:chOff x="5136" y="960"/>
            <a:chExt cx="528" cy="864"/>
          </a:xfrm>
        </p:grpSpPr>
        <p:sp>
          <p:nvSpPr>
            <p:cNvPr id="329737" name="Oval 329736"/>
            <p:cNvSpPr/>
            <p:nvPr/>
          </p:nvSpPr>
          <p:spPr>
            <a:xfrm>
              <a:off x="5136" y="960"/>
              <a:ext cx="80" cy="80"/>
            </a:xfrm>
            <a:prstGeom prst="ellipse">
              <a:avLst/>
            </a:prstGeom>
            <a:solidFill>
              <a:schemeClr val="tx2"/>
            </a:solidFill>
            <a:ln w="9525">
              <a:noFill/>
            </a:ln>
          </p:spPr>
          <p:txBody>
            <a:bodyPr/>
            <a:lstStyle/>
            <a:p>
              <a:endParaRPr lang="id-ID" altLang="en-US"/>
            </a:p>
          </p:txBody>
        </p:sp>
        <p:sp>
          <p:nvSpPr>
            <p:cNvPr id="329738" name="Oval 329737"/>
            <p:cNvSpPr/>
            <p:nvPr/>
          </p:nvSpPr>
          <p:spPr>
            <a:xfrm>
              <a:off x="5248" y="960"/>
              <a:ext cx="80" cy="80"/>
            </a:xfrm>
            <a:prstGeom prst="ellipse">
              <a:avLst/>
            </a:prstGeom>
            <a:solidFill>
              <a:schemeClr val="tx2"/>
            </a:solidFill>
            <a:ln w="9525">
              <a:noFill/>
            </a:ln>
          </p:spPr>
          <p:txBody>
            <a:bodyPr/>
            <a:lstStyle/>
            <a:p>
              <a:endParaRPr lang="id-ID" altLang="en-US"/>
            </a:p>
          </p:txBody>
        </p:sp>
        <p:sp>
          <p:nvSpPr>
            <p:cNvPr id="329739" name="Oval 329738"/>
            <p:cNvSpPr/>
            <p:nvPr/>
          </p:nvSpPr>
          <p:spPr>
            <a:xfrm>
              <a:off x="5360" y="960"/>
              <a:ext cx="80" cy="80"/>
            </a:xfrm>
            <a:prstGeom prst="ellipse">
              <a:avLst/>
            </a:prstGeom>
            <a:solidFill>
              <a:schemeClr val="tx2"/>
            </a:solidFill>
            <a:ln w="9525">
              <a:noFill/>
            </a:ln>
          </p:spPr>
          <p:txBody>
            <a:bodyPr/>
            <a:lstStyle/>
            <a:p>
              <a:endParaRPr lang="id-ID" altLang="en-US"/>
            </a:p>
          </p:txBody>
        </p:sp>
        <p:sp>
          <p:nvSpPr>
            <p:cNvPr id="329740" name="Oval 329739"/>
            <p:cNvSpPr/>
            <p:nvPr/>
          </p:nvSpPr>
          <p:spPr>
            <a:xfrm>
              <a:off x="5136" y="1072"/>
              <a:ext cx="80" cy="80"/>
            </a:xfrm>
            <a:prstGeom prst="ellipse">
              <a:avLst/>
            </a:prstGeom>
            <a:solidFill>
              <a:schemeClr val="tx2"/>
            </a:solidFill>
            <a:ln w="9525">
              <a:noFill/>
            </a:ln>
          </p:spPr>
          <p:txBody>
            <a:bodyPr/>
            <a:lstStyle/>
            <a:p>
              <a:endParaRPr lang="id-ID" altLang="en-US"/>
            </a:p>
          </p:txBody>
        </p:sp>
        <p:sp>
          <p:nvSpPr>
            <p:cNvPr id="329741" name="Oval 329740"/>
            <p:cNvSpPr/>
            <p:nvPr/>
          </p:nvSpPr>
          <p:spPr>
            <a:xfrm>
              <a:off x="5248" y="1072"/>
              <a:ext cx="80" cy="80"/>
            </a:xfrm>
            <a:prstGeom prst="ellipse">
              <a:avLst/>
            </a:prstGeom>
            <a:solidFill>
              <a:schemeClr val="tx2"/>
            </a:solidFill>
            <a:ln w="9525">
              <a:noFill/>
            </a:ln>
          </p:spPr>
          <p:txBody>
            <a:bodyPr/>
            <a:lstStyle/>
            <a:p>
              <a:endParaRPr lang="id-ID" altLang="en-US"/>
            </a:p>
          </p:txBody>
        </p:sp>
        <p:sp>
          <p:nvSpPr>
            <p:cNvPr id="329742" name="Oval 329741"/>
            <p:cNvSpPr/>
            <p:nvPr/>
          </p:nvSpPr>
          <p:spPr>
            <a:xfrm>
              <a:off x="5360" y="1072"/>
              <a:ext cx="80" cy="80"/>
            </a:xfrm>
            <a:prstGeom prst="ellipse">
              <a:avLst/>
            </a:prstGeom>
            <a:solidFill>
              <a:schemeClr val="tx2"/>
            </a:solidFill>
            <a:ln w="9525">
              <a:noFill/>
            </a:ln>
          </p:spPr>
          <p:txBody>
            <a:bodyPr/>
            <a:lstStyle/>
            <a:p>
              <a:endParaRPr lang="id-ID" altLang="en-US"/>
            </a:p>
          </p:txBody>
        </p:sp>
        <p:sp>
          <p:nvSpPr>
            <p:cNvPr id="329743" name="Oval 329742"/>
            <p:cNvSpPr/>
            <p:nvPr/>
          </p:nvSpPr>
          <p:spPr>
            <a:xfrm>
              <a:off x="5472" y="1072"/>
              <a:ext cx="80" cy="80"/>
            </a:xfrm>
            <a:prstGeom prst="ellipse">
              <a:avLst/>
            </a:prstGeom>
            <a:solidFill>
              <a:schemeClr val="accent2"/>
            </a:solidFill>
            <a:ln w="9525">
              <a:noFill/>
            </a:ln>
          </p:spPr>
          <p:txBody>
            <a:bodyPr/>
            <a:lstStyle/>
            <a:p>
              <a:endParaRPr lang="id-ID" altLang="en-US"/>
            </a:p>
          </p:txBody>
        </p:sp>
        <p:sp>
          <p:nvSpPr>
            <p:cNvPr id="329744" name="Oval 329743"/>
            <p:cNvSpPr/>
            <p:nvPr/>
          </p:nvSpPr>
          <p:spPr>
            <a:xfrm>
              <a:off x="5136" y="1184"/>
              <a:ext cx="80" cy="80"/>
            </a:xfrm>
            <a:prstGeom prst="ellipse">
              <a:avLst/>
            </a:prstGeom>
            <a:solidFill>
              <a:schemeClr val="tx2"/>
            </a:solidFill>
            <a:ln w="9525">
              <a:noFill/>
            </a:ln>
          </p:spPr>
          <p:txBody>
            <a:bodyPr/>
            <a:lstStyle/>
            <a:p>
              <a:endParaRPr lang="id-ID" altLang="en-US"/>
            </a:p>
          </p:txBody>
        </p:sp>
        <p:sp>
          <p:nvSpPr>
            <p:cNvPr id="329745" name="Oval 329744"/>
            <p:cNvSpPr/>
            <p:nvPr/>
          </p:nvSpPr>
          <p:spPr>
            <a:xfrm>
              <a:off x="5248" y="1184"/>
              <a:ext cx="80" cy="80"/>
            </a:xfrm>
            <a:prstGeom prst="ellipse">
              <a:avLst/>
            </a:prstGeom>
            <a:solidFill>
              <a:schemeClr val="tx2"/>
            </a:solidFill>
            <a:ln w="9525">
              <a:noFill/>
            </a:ln>
          </p:spPr>
          <p:txBody>
            <a:bodyPr/>
            <a:lstStyle/>
            <a:p>
              <a:endParaRPr lang="id-ID" altLang="en-US"/>
            </a:p>
          </p:txBody>
        </p:sp>
        <p:sp>
          <p:nvSpPr>
            <p:cNvPr id="329746" name="Oval 329745"/>
            <p:cNvSpPr/>
            <p:nvPr/>
          </p:nvSpPr>
          <p:spPr>
            <a:xfrm>
              <a:off x="5360" y="1184"/>
              <a:ext cx="80" cy="80"/>
            </a:xfrm>
            <a:prstGeom prst="ellipse">
              <a:avLst/>
            </a:prstGeom>
            <a:solidFill>
              <a:schemeClr val="accent2"/>
            </a:solidFill>
            <a:ln w="9525">
              <a:noFill/>
            </a:ln>
          </p:spPr>
          <p:txBody>
            <a:bodyPr/>
            <a:lstStyle/>
            <a:p>
              <a:endParaRPr lang="id-ID" altLang="en-US"/>
            </a:p>
          </p:txBody>
        </p:sp>
        <p:sp>
          <p:nvSpPr>
            <p:cNvPr id="329747" name="Oval 329746"/>
            <p:cNvSpPr/>
            <p:nvPr/>
          </p:nvSpPr>
          <p:spPr>
            <a:xfrm>
              <a:off x="5472" y="1184"/>
              <a:ext cx="80" cy="80"/>
            </a:xfrm>
            <a:prstGeom prst="ellipse">
              <a:avLst/>
            </a:prstGeom>
            <a:solidFill>
              <a:schemeClr val="accent2"/>
            </a:solidFill>
            <a:ln w="9525">
              <a:noFill/>
            </a:ln>
          </p:spPr>
          <p:txBody>
            <a:bodyPr/>
            <a:lstStyle/>
            <a:p>
              <a:endParaRPr lang="id-ID" altLang="en-US"/>
            </a:p>
          </p:txBody>
        </p:sp>
        <p:sp>
          <p:nvSpPr>
            <p:cNvPr id="329748" name="Oval 329747"/>
            <p:cNvSpPr/>
            <p:nvPr/>
          </p:nvSpPr>
          <p:spPr>
            <a:xfrm>
              <a:off x="5584" y="1184"/>
              <a:ext cx="80" cy="80"/>
            </a:xfrm>
            <a:prstGeom prst="ellipse">
              <a:avLst/>
            </a:prstGeom>
            <a:solidFill>
              <a:schemeClr val="accent1"/>
            </a:solidFill>
            <a:ln w="9525">
              <a:noFill/>
            </a:ln>
          </p:spPr>
          <p:txBody>
            <a:bodyPr/>
            <a:lstStyle/>
            <a:p>
              <a:endParaRPr lang="id-ID" altLang="en-US"/>
            </a:p>
          </p:txBody>
        </p:sp>
        <p:sp>
          <p:nvSpPr>
            <p:cNvPr id="329749" name="Oval 329748"/>
            <p:cNvSpPr/>
            <p:nvPr/>
          </p:nvSpPr>
          <p:spPr>
            <a:xfrm>
              <a:off x="5136" y="1296"/>
              <a:ext cx="80" cy="80"/>
            </a:xfrm>
            <a:prstGeom prst="ellipse">
              <a:avLst/>
            </a:prstGeom>
            <a:solidFill>
              <a:schemeClr val="tx2"/>
            </a:solidFill>
            <a:ln w="9525">
              <a:noFill/>
            </a:ln>
          </p:spPr>
          <p:txBody>
            <a:bodyPr/>
            <a:lstStyle/>
            <a:p>
              <a:endParaRPr lang="id-ID" altLang="en-US"/>
            </a:p>
          </p:txBody>
        </p:sp>
        <p:sp>
          <p:nvSpPr>
            <p:cNvPr id="329750" name="Oval 329749"/>
            <p:cNvSpPr/>
            <p:nvPr/>
          </p:nvSpPr>
          <p:spPr>
            <a:xfrm>
              <a:off x="5248" y="1296"/>
              <a:ext cx="80" cy="80"/>
            </a:xfrm>
            <a:prstGeom prst="ellipse">
              <a:avLst/>
            </a:prstGeom>
            <a:solidFill>
              <a:schemeClr val="accent2"/>
            </a:solidFill>
            <a:ln w="9525">
              <a:noFill/>
            </a:ln>
          </p:spPr>
          <p:txBody>
            <a:bodyPr/>
            <a:lstStyle/>
            <a:p>
              <a:endParaRPr lang="id-ID" altLang="en-US"/>
            </a:p>
          </p:txBody>
        </p:sp>
        <p:sp>
          <p:nvSpPr>
            <p:cNvPr id="329751" name="Oval 329750"/>
            <p:cNvSpPr/>
            <p:nvPr/>
          </p:nvSpPr>
          <p:spPr>
            <a:xfrm>
              <a:off x="5360" y="1296"/>
              <a:ext cx="80" cy="80"/>
            </a:xfrm>
            <a:prstGeom prst="ellipse">
              <a:avLst/>
            </a:prstGeom>
            <a:solidFill>
              <a:schemeClr val="accent2"/>
            </a:solidFill>
            <a:ln w="9525">
              <a:noFill/>
            </a:ln>
          </p:spPr>
          <p:txBody>
            <a:bodyPr/>
            <a:lstStyle/>
            <a:p>
              <a:endParaRPr lang="id-ID" altLang="en-US"/>
            </a:p>
          </p:txBody>
        </p:sp>
        <p:sp>
          <p:nvSpPr>
            <p:cNvPr id="329752" name="Oval 329751"/>
            <p:cNvSpPr/>
            <p:nvPr/>
          </p:nvSpPr>
          <p:spPr>
            <a:xfrm>
              <a:off x="5472" y="1296"/>
              <a:ext cx="80" cy="80"/>
            </a:xfrm>
            <a:prstGeom prst="ellipse">
              <a:avLst/>
            </a:prstGeom>
            <a:solidFill>
              <a:schemeClr val="accent1"/>
            </a:solidFill>
            <a:ln w="9525">
              <a:noFill/>
            </a:ln>
          </p:spPr>
          <p:txBody>
            <a:bodyPr/>
            <a:lstStyle/>
            <a:p>
              <a:endParaRPr lang="id-ID" altLang="en-US"/>
            </a:p>
          </p:txBody>
        </p:sp>
        <p:sp>
          <p:nvSpPr>
            <p:cNvPr id="329753" name="Oval 329752"/>
            <p:cNvSpPr/>
            <p:nvPr/>
          </p:nvSpPr>
          <p:spPr>
            <a:xfrm>
              <a:off x="5136" y="1408"/>
              <a:ext cx="80" cy="80"/>
            </a:xfrm>
            <a:prstGeom prst="ellipse">
              <a:avLst/>
            </a:prstGeom>
            <a:solidFill>
              <a:schemeClr val="accent2"/>
            </a:solidFill>
            <a:ln w="9525">
              <a:noFill/>
            </a:ln>
          </p:spPr>
          <p:txBody>
            <a:bodyPr/>
            <a:lstStyle/>
            <a:p>
              <a:endParaRPr lang="id-ID" altLang="en-US"/>
            </a:p>
          </p:txBody>
        </p:sp>
        <p:sp>
          <p:nvSpPr>
            <p:cNvPr id="329754" name="Oval 329753"/>
            <p:cNvSpPr/>
            <p:nvPr/>
          </p:nvSpPr>
          <p:spPr>
            <a:xfrm>
              <a:off x="5248" y="1408"/>
              <a:ext cx="80" cy="80"/>
            </a:xfrm>
            <a:prstGeom prst="ellipse">
              <a:avLst/>
            </a:prstGeom>
            <a:solidFill>
              <a:schemeClr val="accent2"/>
            </a:solidFill>
            <a:ln w="9525">
              <a:noFill/>
            </a:ln>
          </p:spPr>
          <p:txBody>
            <a:bodyPr/>
            <a:lstStyle/>
            <a:p>
              <a:endParaRPr lang="id-ID" altLang="en-US"/>
            </a:p>
          </p:txBody>
        </p:sp>
        <p:sp>
          <p:nvSpPr>
            <p:cNvPr id="329755" name="Oval 329754"/>
            <p:cNvSpPr/>
            <p:nvPr/>
          </p:nvSpPr>
          <p:spPr>
            <a:xfrm>
              <a:off x="5360" y="1408"/>
              <a:ext cx="80" cy="80"/>
            </a:xfrm>
            <a:prstGeom prst="ellipse">
              <a:avLst/>
            </a:prstGeom>
            <a:solidFill>
              <a:schemeClr val="accent1"/>
            </a:solidFill>
            <a:ln w="9525">
              <a:noFill/>
            </a:ln>
          </p:spPr>
          <p:txBody>
            <a:bodyPr/>
            <a:lstStyle/>
            <a:p>
              <a:endParaRPr lang="id-ID" altLang="en-US"/>
            </a:p>
          </p:txBody>
        </p:sp>
        <p:sp>
          <p:nvSpPr>
            <p:cNvPr id="329756" name="Oval 329755"/>
            <p:cNvSpPr/>
            <p:nvPr/>
          </p:nvSpPr>
          <p:spPr>
            <a:xfrm>
              <a:off x="5472" y="1408"/>
              <a:ext cx="80" cy="80"/>
            </a:xfrm>
            <a:prstGeom prst="ellipse">
              <a:avLst/>
            </a:prstGeom>
            <a:solidFill>
              <a:schemeClr val="accent1"/>
            </a:solidFill>
            <a:ln w="9525">
              <a:noFill/>
            </a:ln>
          </p:spPr>
          <p:txBody>
            <a:bodyPr/>
            <a:lstStyle/>
            <a:p>
              <a:endParaRPr lang="id-ID" altLang="en-US"/>
            </a:p>
          </p:txBody>
        </p:sp>
        <p:sp>
          <p:nvSpPr>
            <p:cNvPr id="329757" name="Oval 329756"/>
            <p:cNvSpPr/>
            <p:nvPr/>
          </p:nvSpPr>
          <p:spPr>
            <a:xfrm>
              <a:off x="5584" y="1408"/>
              <a:ext cx="80" cy="80"/>
            </a:xfrm>
            <a:prstGeom prst="ellipse">
              <a:avLst/>
            </a:prstGeom>
            <a:solidFill>
              <a:schemeClr val="folHlink"/>
            </a:solidFill>
            <a:ln w="9525">
              <a:noFill/>
            </a:ln>
          </p:spPr>
          <p:txBody>
            <a:bodyPr/>
            <a:lstStyle/>
            <a:p>
              <a:endParaRPr lang="id-ID" altLang="en-US"/>
            </a:p>
          </p:txBody>
        </p:sp>
        <p:sp>
          <p:nvSpPr>
            <p:cNvPr id="329758" name="Oval 329757"/>
            <p:cNvSpPr/>
            <p:nvPr/>
          </p:nvSpPr>
          <p:spPr>
            <a:xfrm>
              <a:off x="5136" y="1520"/>
              <a:ext cx="80" cy="80"/>
            </a:xfrm>
            <a:prstGeom prst="ellipse">
              <a:avLst/>
            </a:prstGeom>
            <a:solidFill>
              <a:schemeClr val="accent2"/>
            </a:solidFill>
            <a:ln w="9525">
              <a:noFill/>
            </a:ln>
          </p:spPr>
          <p:txBody>
            <a:bodyPr/>
            <a:lstStyle/>
            <a:p>
              <a:endParaRPr lang="id-ID" altLang="en-US"/>
            </a:p>
          </p:txBody>
        </p:sp>
        <p:sp>
          <p:nvSpPr>
            <p:cNvPr id="329759" name="Oval 329758"/>
            <p:cNvSpPr/>
            <p:nvPr/>
          </p:nvSpPr>
          <p:spPr>
            <a:xfrm>
              <a:off x="5248" y="1520"/>
              <a:ext cx="80" cy="80"/>
            </a:xfrm>
            <a:prstGeom prst="ellipse">
              <a:avLst/>
            </a:prstGeom>
            <a:solidFill>
              <a:schemeClr val="accent1"/>
            </a:solidFill>
            <a:ln w="9525">
              <a:noFill/>
            </a:ln>
          </p:spPr>
          <p:txBody>
            <a:bodyPr/>
            <a:lstStyle/>
            <a:p>
              <a:endParaRPr lang="id-ID" altLang="en-US"/>
            </a:p>
          </p:txBody>
        </p:sp>
        <p:sp>
          <p:nvSpPr>
            <p:cNvPr id="329760" name="Oval 329759"/>
            <p:cNvSpPr/>
            <p:nvPr/>
          </p:nvSpPr>
          <p:spPr>
            <a:xfrm>
              <a:off x="5360" y="1520"/>
              <a:ext cx="80" cy="80"/>
            </a:xfrm>
            <a:prstGeom prst="ellipse">
              <a:avLst/>
            </a:prstGeom>
            <a:solidFill>
              <a:schemeClr val="accent1"/>
            </a:solidFill>
            <a:ln w="9525">
              <a:noFill/>
            </a:ln>
          </p:spPr>
          <p:txBody>
            <a:bodyPr/>
            <a:lstStyle/>
            <a:p>
              <a:endParaRPr lang="id-ID" altLang="en-US"/>
            </a:p>
          </p:txBody>
        </p:sp>
        <p:sp>
          <p:nvSpPr>
            <p:cNvPr id="329761" name="Oval 329760"/>
            <p:cNvSpPr/>
            <p:nvPr/>
          </p:nvSpPr>
          <p:spPr>
            <a:xfrm>
              <a:off x="5472" y="1520"/>
              <a:ext cx="80" cy="80"/>
            </a:xfrm>
            <a:prstGeom prst="ellipse">
              <a:avLst/>
            </a:prstGeom>
            <a:solidFill>
              <a:schemeClr val="folHlink"/>
            </a:solidFill>
            <a:ln w="9525">
              <a:noFill/>
            </a:ln>
          </p:spPr>
          <p:txBody>
            <a:bodyPr/>
            <a:lstStyle/>
            <a:p>
              <a:endParaRPr lang="id-ID" altLang="en-US"/>
            </a:p>
          </p:txBody>
        </p:sp>
        <p:sp>
          <p:nvSpPr>
            <p:cNvPr id="329762" name="Oval 329761"/>
            <p:cNvSpPr/>
            <p:nvPr/>
          </p:nvSpPr>
          <p:spPr>
            <a:xfrm>
              <a:off x="5136" y="1632"/>
              <a:ext cx="80" cy="80"/>
            </a:xfrm>
            <a:prstGeom prst="ellipse">
              <a:avLst/>
            </a:prstGeom>
            <a:solidFill>
              <a:schemeClr val="accent1"/>
            </a:solidFill>
            <a:ln w="9525">
              <a:noFill/>
            </a:ln>
          </p:spPr>
          <p:txBody>
            <a:bodyPr/>
            <a:lstStyle/>
            <a:p>
              <a:endParaRPr lang="id-ID" altLang="en-US"/>
            </a:p>
          </p:txBody>
        </p:sp>
        <p:sp>
          <p:nvSpPr>
            <p:cNvPr id="329763" name="Oval 329762"/>
            <p:cNvSpPr/>
            <p:nvPr/>
          </p:nvSpPr>
          <p:spPr>
            <a:xfrm>
              <a:off x="5248" y="1632"/>
              <a:ext cx="80" cy="80"/>
            </a:xfrm>
            <a:prstGeom prst="ellipse">
              <a:avLst/>
            </a:prstGeom>
            <a:solidFill>
              <a:schemeClr val="accent1"/>
            </a:solidFill>
            <a:ln w="9525">
              <a:noFill/>
            </a:ln>
          </p:spPr>
          <p:txBody>
            <a:bodyPr/>
            <a:lstStyle/>
            <a:p>
              <a:endParaRPr lang="id-ID" altLang="en-US"/>
            </a:p>
          </p:txBody>
        </p:sp>
        <p:sp>
          <p:nvSpPr>
            <p:cNvPr id="329764" name="Oval 329763"/>
            <p:cNvSpPr/>
            <p:nvPr/>
          </p:nvSpPr>
          <p:spPr>
            <a:xfrm>
              <a:off x="5360" y="1632"/>
              <a:ext cx="80" cy="80"/>
            </a:xfrm>
            <a:prstGeom prst="ellipse">
              <a:avLst/>
            </a:prstGeom>
            <a:solidFill>
              <a:schemeClr val="folHlink"/>
            </a:solidFill>
            <a:ln w="9525">
              <a:noFill/>
            </a:ln>
          </p:spPr>
          <p:txBody>
            <a:bodyPr/>
            <a:lstStyle/>
            <a:p>
              <a:endParaRPr lang="id-ID" altLang="en-US"/>
            </a:p>
          </p:txBody>
        </p:sp>
        <p:sp>
          <p:nvSpPr>
            <p:cNvPr id="329765" name="Oval 329764"/>
            <p:cNvSpPr/>
            <p:nvPr/>
          </p:nvSpPr>
          <p:spPr>
            <a:xfrm>
              <a:off x="5472" y="1632"/>
              <a:ext cx="80" cy="80"/>
            </a:xfrm>
            <a:prstGeom prst="ellipse">
              <a:avLst/>
            </a:prstGeom>
            <a:solidFill>
              <a:schemeClr val="folHlink"/>
            </a:solidFill>
            <a:ln w="9525">
              <a:noFill/>
            </a:ln>
          </p:spPr>
          <p:txBody>
            <a:bodyPr/>
            <a:lstStyle/>
            <a:p>
              <a:endParaRPr lang="id-ID" altLang="en-US"/>
            </a:p>
          </p:txBody>
        </p:sp>
        <p:sp>
          <p:nvSpPr>
            <p:cNvPr id="329766" name="Oval 329765"/>
            <p:cNvSpPr/>
            <p:nvPr/>
          </p:nvSpPr>
          <p:spPr>
            <a:xfrm>
              <a:off x="5248" y="1744"/>
              <a:ext cx="80" cy="80"/>
            </a:xfrm>
            <a:prstGeom prst="ellipse">
              <a:avLst/>
            </a:prstGeom>
            <a:solidFill>
              <a:schemeClr val="folHlink"/>
            </a:solidFill>
            <a:ln w="9525">
              <a:noFill/>
            </a:ln>
          </p:spPr>
          <p:txBody>
            <a:bodyPr/>
            <a:lstStyle/>
            <a:p>
              <a:endParaRPr lang="id-ID" altLang="en-US"/>
            </a:p>
          </p:txBody>
        </p:sp>
        <p:sp>
          <p:nvSpPr>
            <p:cNvPr id="329767" name="Oval 329766"/>
            <p:cNvSpPr/>
            <p:nvPr/>
          </p:nvSpPr>
          <p:spPr>
            <a:xfrm>
              <a:off x="5472" y="1744"/>
              <a:ext cx="80" cy="80"/>
            </a:xfrm>
            <a:prstGeom prst="ellipse">
              <a:avLst/>
            </a:prstGeom>
            <a:solidFill>
              <a:schemeClr val="folHlink"/>
            </a:solidFill>
            <a:ln w="9525">
              <a:noFill/>
            </a:ln>
          </p:spPr>
          <p:txBody>
            <a:bodyPr/>
            <a:lstStyle/>
            <a:p>
              <a:endParaRPr lang="id-ID" alt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29731"/>
                                        </p:tgtEl>
                                        <p:attrNameLst>
                                          <p:attrName>style.visibility</p:attrName>
                                        </p:attrNameLst>
                                      </p:cBhvr>
                                      <p:to>
                                        <p:strVal val="visible"/>
                                      </p:to>
                                    </p:set>
                                    <p:anim calcmode="lin" valueType="num">
                                      <p:cBhvr>
                                        <p:cTn id="7" dur="500" fill="hold"/>
                                        <p:tgtEl>
                                          <p:spTgt spid="329731"/>
                                        </p:tgtEl>
                                        <p:attrNameLst>
                                          <p:attrName>ppt_w</p:attrName>
                                        </p:attrNameLst>
                                      </p:cBhvr>
                                      <p:tavLst>
                                        <p:tav tm="0">
                                          <p:val>
                                            <p:fltVal val="0"/>
                                          </p:val>
                                        </p:tav>
                                        <p:tav tm="100000">
                                          <p:val>
                                            <p:strVal val="#ppt_w"/>
                                          </p:val>
                                        </p:tav>
                                      </p:tavLst>
                                    </p:anim>
                                    <p:anim calcmode="lin" valueType="num">
                                      <p:cBhvr>
                                        <p:cTn id="8" dur="500" fill="hold"/>
                                        <p:tgtEl>
                                          <p:spTgt spid="329731"/>
                                        </p:tgtEl>
                                        <p:attrNameLst>
                                          <p:attrName>ppt_h</p:attrName>
                                        </p:attrNameLst>
                                      </p:cBhvr>
                                      <p:tavLst>
                                        <p:tav tm="0">
                                          <p:val>
                                            <p:fltVal val="0"/>
                                          </p:val>
                                        </p:tav>
                                        <p:tav tm="100000">
                                          <p:val>
                                            <p:strVal val="#ppt_h"/>
                                          </p:val>
                                        </p:tav>
                                      </p:tavLst>
                                    </p:anim>
                                    <p:animEffect transition="in" filter="fade">
                                      <p:cBhvr>
                                        <p:cTn id="9" dur="500"/>
                                        <p:tgtEl>
                                          <p:spTgt spid="329731"/>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29732">
                                            <p:txEl>
                                              <p:pRg st="0" end="0"/>
                                            </p:txEl>
                                          </p:spTgt>
                                        </p:tgtEl>
                                        <p:attrNameLst>
                                          <p:attrName>style.visibility</p:attrName>
                                        </p:attrNameLst>
                                      </p:cBhvr>
                                      <p:to>
                                        <p:strVal val="visible"/>
                                      </p:to>
                                    </p:set>
                                    <p:animEffect transition="in" filter="fade">
                                      <p:cBhvr>
                                        <p:cTn id="14" dur="1000">
                                          <p:stCondLst>
                                            <p:cond delay="0"/>
                                          </p:stCondLst>
                                        </p:cTn>
                                        <p:tgtEl>
                                          <p:spTgt spid="329732">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29732">
                                            <p:txEl>
                                              <p:pRg st="1" end="1"/>
                                            </p:txEl>
                                          </p:spTgt>
                                        </p:tgtEl>
                                        <p:attrNameLst>
                                          <p:attrName>style.visibility</p:attrName>
                                        </p:attrNameLst>
                                      </p:cBhvr>
                                      <p:to>
                                        <p:strVal val="visible"/>
                                      </p:to>
                                    </p:set>
                                    <p:animEffect transition="in" filter="fade">
                                      <p:cBhvr>
                                        <p:cTn id="17" dur="1000">
                                          <p:stCondLst>
                                            <p:cond delay="0"/>
                                          </p:stCondLst>
                                        </p:cTn>
                                        <p:tgtEl>
                                          <p:spTgt spid="329732">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29732">
                                            <p:txEl>
                                              <p:pRg st="2" end="2"/>
                                            </p:txEl>
                                          </p:spTgt>
                                        </p:tgtEl>
                                        <p:attrNameLst>
                                          <p:attrName>style.visibility</p:attrName>
                                        </p:attrNameLst>
                                      </p:cBhvr>
                                      <p:to>
                                        <p:strVal val="visible"/>
                                      </p:to>
                                    </p:set>
                                    <p:animEffect transition="in" filter="fade">
                                      <p:cBhvr>
                                        <p:cTn id="20" dur="1000">
                                          <p:stCondLst>
                                            <p:cond delay="0"/>
                                          </p:stCondLst>
                                        </p:cTn>
                                        <p:tgtEl>
                                          <p:spTgt spid="329732">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29732">
                                            <p:txEl>
                                              <p:pRg st="3" end="3"/>
                                            </p:txEl>
                                          </p:spTgt>
                                        </p:tgtEl>
                                        <p:attrNameLst>
                                          <p:attrName>style.visibility</p:attrName>
                                        </p:attrNameLst>
                                      </p:cBhvr>
                                      <p:to>
                                        <p:strVal val="visible"/>
                                      </p:to>
                                    </p:set>
                                    <p:animEffect transition="in" filter="fade">
                                      <p:cBhvr>
                                        <p:cTn id="23" dur="1000">
                                          <p:stCondLst>
                                            <p:cond delay="0"/>
                                          </p:stCondLst>
                                        </p:cTn>
                                        <p:tgtEl>
                                          <p:spTgt spid="329732">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29732">
                                            <p:txEl>
                                              <p:pRg st="4" end="4"/>
                                            </p:txEl>
                                          </p:spTgt>
                                        </p:tgtEl>
                                        <p:attrNameLst>
                                          <p:attrName>style.visibility</p:attrName>
                                        </p:attrNameLst>
                                      </p:cBhvr>
                                      <p:to>
                                        <p:strVal val="visible"/>
                                      </p:to>
                                    </p:set>
                                    <p:animEffect transition="in" filter="fade">
                                      <p:cBhvr>
                                        <p:cTn id="26" dur="1000">
                                          <p:stCondLst>
                                            <p:cond delay="0"/>
                                          </p:stCondLst>
                                        </p:cTn>
                                        <p:tgtEl>
                                          <p:spTgt spid="32973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31" grpId="0"/>
      <p:bldP spid="329732" grpId="0" build="p"/>
    </p:bldLst>
  </p:timing>
  <p:hf sldNum="0" hdr="0" ftr="0" dt="0"/>
  <p:txStyles>
    <p:titleStyle>
      <a:lvl1pPr marL="0" lvl="0" indent="0" algn="l" defTabSz="914400" rtl="0" eaLnBrk="1" fontAlgn="base" latinLnBrk="0" hangingPunct="1">
        <a:lnSpc>
          <a:spcPct val="100000"/>
        </a:lnSpc>
        <a:spcBef>
          <a:spcPct val="0"/>
        </a:spcBef>
        <a:spcAft>
          <a:spcPct val="0"/>
        </a:spcAft>
        <a:buNone/>
        <a:defRPr sz="3900" b="1"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Char char="l"/>
        <a:defRPr sz="3000" b="0" i="0" u="none" kern="1200" baseline="0">
          <a:solidFill>
            <a:schemeClr val="tx1"/>
          </a:solidFill>
          <a:latin typeface="+mn-lt"/>
          <a:ea typeface="+mn-ea"/>
          <a:cs typeface="+mn-cs"/>
        </a:defRPr>
      </a:lvl1pPr>
      <a:lvl2pPr marL="692150" lvl="1" indent="-347345"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l"/>
        <a:defRPr sz="2600" b="0" i="0" u="none" kern="1200" baseline="0">
          <a:solidFill>
            <a:schemeClr val="tx1"/>
          </a:solidFill>
          <a:latin typeface="+mn-lt"/>
          <a:ea typeface="+mn-ea"/>
          <a:cs typeface="+mn-cs"/>
        </a:defRPr>
      </a:lvl2pPr>
      <a:lvl3pPr marL="987425" lvl="2" indent="-29337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Char char="l"/>
        <a:defRPr sz="2300" b="0" i="0" u="none" kern="1200" baseline="0">
          <a:solidFill>
            <a:schemeClr val="tx1"/>
          </a:solidFill>
          <a:latin typeface="+mn-lt"/>
          <a:ea typeface="+mn-ea"/>
          <a:cs typeface="+mn-cs"/>
        </a:defRPr>
      </a:lvl3pPr>
      <a:lvl4pPr marL="1281430" lvl="3" indent="-29210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Char char="§"/>
        <a:defRPr sz="2000" b="0" i="0" u="none" kern="1200" baseline="0">
          <a:solidFill>
            <a:schemeClr val="tx1"/>
          </a:solidFill>
          <a:latin typeface="+mn-lt"/>
          <a:ea typeface="+mn-ea"/>
          <a:cs typeface="+mn-cs"/>
        </a:defRPr>
      </a:lvl4pPr>
      <a:lvl5pPr marL="1598930" lvl="4" indent="-316230" algn="l" defTabSz="914400" rtl="0" eaLnBrk="1" fontAlgn="base" latinLnBrk="0" hangingPunct="1">
        <a:lnSpc>
          <a:spcPct val="100000"/>
        </a:lnSpc>
        <a:spcBef>
          <a:spcPct val="20000"/>
        </a:spcBef>
        <a:spcAft>
          <a:spcPct val="0"/>
        </a:spcAft>
        <a:buClr>
          <a:schemeClr val="folHlink"/>
        </a:buClr>
        <a:buSzPct val="80000"/>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folHlink"/>
        </a:buClr>
        <a:buSzPct val="80000"/>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folHlink"/>
        </a:buClr>
        <a:buSzPct val="80000"/>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folHlink"/>
        </a:buClr>
        <a:buSzPct val="80000"/>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folHlink"/>
        </a:buClr>
        <a:buSzPct val="80000"/>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2pPr>
      <a:lvl3pPr marL="914400" lvl="2"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3pPr>
      <a:lvl4pPr marL="1371600" lvl="3"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4pPr>
      <a:lvl5pPr marL="1828800" lvl="4"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5pPr>
      <a:lvl6pPr marL="2286000" lvl="5"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6pPr>
      <a:lvl7pPr marL="2743200" lvl="6"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7pPr>
      <a:lvl8pPr marL="3200400" lvl="7"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8pPr>
      <a:lvl9pPr marL="3657600" lvl="8"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2802" name="Persegi panjang 332801"/>
          <p:cNvSpPr/>
          <p:nvPr/>
        </p:nvSpPr>
        <p:spPr>
          <a:xfrm>
            <a:off x="417513" y="1098550"/>
            <a:ext cx="438150" cy="474663"/>
          </a:xfrm>
          <a:prstGeom prst="rect">
            <a:avLst/>
          </a:prstGeom>
          <a:solidFill>
            <a:schemeClr val="accent2"/>
          </a:solidFill>
          <a:ln w="9525">
            <a:noFill/>
          </a:ln>
        </p:spPr>
        <p:txBody>
          <a:bodyPr wrap="none" anchor="ctr"/>
          <a:lstStyle/>
          <a:p>
            <a:pPr lvl="0" algn="ctr" eaLnBrk="1" hangingPunct="1"/>
            <a:endParaRPr sz="2400" dirty="0">
              <a:latin typeface="Tahoma" panose="020B0604030504040204" pitchFamily="34" charset="0"/>
            </a:endParaRPr>
          </a:p>
        </p:txBody>
      </p:sp>
      <p:sp>
        <p:nvSpPr>
          <p:cNvPr id="332803" name="Persegi panjang 332802"/>
          <p:cNvSpPr/>
          <p:nvPr/>
        </p:nvSpPr>
        <p:spPr>
          <a:xfrm>
            <a:off x="800100" y="1098550"/>
            <a:ext cx="328613" cy="474663"/>
          </a:xfrm>
          <a:prstGeom prst="rect">
            <a:avLst/>
          </a:prstGeom>
          <a:gradFill rotWithShape="0">
            <a:gsLst>
              <a:gs pos="0">
                <a:schemeClr val="accent2"/>
              </a:gs>
              <a:gs pos="100000">
                <a:schemeClr val="bg1"/>
              </a:gs>
            </a:gsLst>
            <a:lin ang="0" scaled="1"/>
            <a:tileRect/>
          </a:gradFill>
          <a:ln w="9525">
            <a:noFill/>
          </a:ln>
        </p:spPr>
        <p:txBody>
          <a:bodyPr wrap="none" anchor="ctr"/>
          <a:lstStyle/>
          <a:p>
            <a:pPr lvl="0" algn="ctr" eaLnBrk="1" hangingPunct="1"/>
            <a:endParaRPr sz="2400" dirty="0">
              <a:latin typeface="Tahoma" panose="020B0604030504040204" pitchFamily="34" charset="0"/>
            </a:endParaRPr>
          </a:p>
        </p:txBody>
      </p:sp>
      <p:sp>
        <p:nvSpPr>
          <p:cNvPr id="332804" name="Persegi panjang 332803"/>
          <p:cNvSpPr/>
          <p:nvPr/>
        </p:nvSpPr>
        <p:spPr>
          <a:xfrm>
            <a:off x="541338" y="1520825"/>
            <a:ext cx="422275" cy="474663"/>
          </a:xfrm>
          <a:prstGeom prst="rect">
            <a:avLst/>
          </a:prstGeom>
          <a:solidFill>
            <a:schemeClr val="folHlink"/>
          </a:solidFill>
          <a:ln w="9525">
            <a:noFill/>
          </a:ln>
        </p:spPr>
        <p:txBody>
          <a:bodyPr wrap="none" anchor="ctr"/>
          <a:lstStyle/>
          <a:p>
            <a:pPr lvl="0" algn="ctr" eaLnBrk="1" hangingPunct="1"/>
            <a:endParaRPr sz="2400" dirty="0">
              <a:latin typeface="Tahoma" panose="020B0604030504040204" pitchFamily="34" charset="0"/>
            </a:endParaRPr>
          </a:p>
        </p:txBody>
      </p:sp>
      <p:sp>
        <p:nvSpPr>
          <p:cNvPr id="332805" name="Persegi panjang 332804"/>
          <p:cNvSpPr/>
          <p:nvPr/>
        </p:nvSpPr>
        <p:spPr>
          <a:xfrm>
            <a:off x="911225" y="1520825"/>
            <a:ext cx="368300" cy="474663"/>
          </a:xfrm>
          <a:prstGeom prst="rect">
            <a:avLst/>
          </a:prstGeom>
          <a:gradFill rotWithShape="0">
            <a:gsLst>
              <a:gs pos="0">
                <a:schemeClr val="folHlink"/>
              </a:gs>
              <a:gs pos="100000">
                <a:schemeClr val="bg1"/>
              </a:gs>
            </a:gsLst>
            <a:lin ang="0" scaled="1"/>
            <a:tileRect/>
          </a:gradFill>
          <a:ln w="9525">
            <a:noFill/>
          </a:ln>
        </p:spPr>
        <p:txBody>
          <a:bodyPr wrap="none" anchor="ctr"/>
          <a:lstStyle/>
          <a:p>
            <a:pPr lvl="0" algn="ctr" eaLnBrk="1" hangingPunct="1"/>
            <a:endParaRPr sz="2400" dirty="0">
              <a:latin typeface="Tahoma" panose="020B0604030504040204" pitchFamily="34" charset="0"/>
            </a:endParaRPr>
          </a:p>
        </p:txBody>
      </p:sp>
      <p:sp>
        <p:nvSpPr>
          <p:cNvPr id="332806" name="Persegi panjang 332805"/>
          <p:cNvSpPr/>
          <p:nvPr/>
        </p:nvSpPr>
        <p:spPr>
          <a:xfrm>
            <a:off x="127000" y="1447800"/>
            <a:ext cx="560388" cy="422275"/>
          </a:xfrm>
          <a:prstGeom prst="rect">
            <a:avLst/>
          </a:prstGeom>
          <a:gradFill rotWithShape="0">
            <a:gsLst>
              <a:gs pos="0">
                <a:schemeClr val="bg1"/>
              </a:gs>
              <a:gs pos="100000">
                <a:schemeClr val="hlink"/>
              </a:gs>
            </a:gsLst>
            <a:lin ang="18900000" scaled="1"/>
            <a:tileRect/>
          </a:gradFill>
          <a:ln w="9525">
            <a:noFill/>
          </a:ln>
        </p:spPr>
        <p:txBody>
          <a:bodyPr wrap="none" anchor="ctr"/>
          <a:lstStyle/>
          <a:p>
            <a:pPr lvl="0" algn="ctr" eaLnBrk="1" hangingPunct="1"/>
            <a:endParaRPr sz="2400" dirty="0">
              <a:latin typeface="Tahoma" panose="020B0604030504040204" pitchFamily="34" charset="0"/>
            </a:endParaRPr>
          </a:p>
        </p:txBody>
      </p:sp>
      <p:sp>
        <p:nvSpPr>
          <p:cNvPr id="332807" name="Persegi panjang 332806"/>
          <p:cNvSpPr/>
          <p:nvPr/>
        </p:nvSpPr>
        <p:spPr>
          <a:xfrm>
            <a:off x="762000" y="990600"/>
            <a:ext cx="31750" cy="1052513"/>
          </a:xfrm>
          <a:prstGeom prst="rect">
            <a:avLst/>
          </a:prstGeom>
          <a:solidFill>
            <a:schemeClr val="bg2"/>
          </a:solidFill>
          <a:ln w="9525">
            <a:noFill/>
          </a:ln>
        </p:spPr>
        <p:txBody>
          <a:bodyPr wrap="none" anchor="ctr"/>
          <a:lstStyle/>
          <a:p>
            <a:pPr lvl="0" algn="ctr" eaLnBrk="1" hangingPunct="1"/>
            <a:endParaRPr sz="2400" dirty="0">
              <a:latin typeface="Tahoma" panose="020B0604030504040204" pitchFamily="34" charset="0"/>
            </a:endParaRPr>
          </a:p>
        </p:txBody>
      </p:sp>
      <p:sp>
        <p:nvSpPr>
          <p:cNvPr id="332808" name="Persegi panjang 332807"/>
          <p:cNvSpPr/>
          <p:nvPr/>
        </p:nvSpPr>
        <p:spPr>
          <a:xfrm>
            <a:off x="442913" y="1781175"/>
            <a:ext cx="8226425" cy="31750"/>
          </a:xfrm>
          <a:prstGeom prst="rect">
            <a:avLst/>
          </a:prstGeom>
          <a:gradFill rotWithShape="0">
            <a:gsLst>
              <a:gs pos="0">
                <a:schemeClr val="bg2"/>
              </a:gs>
              <a:gs pos="100000">
                <a:schemeClr val="bg1"/>
              </a:gs>
            </a:gsLst>
            <a:lin ang="0" scaled="1"/>
            <a:tileRect/>
          </a:gradFill>
          <a:ln w="9525">
            <a:noFill/>
          </a:ln>
        </p:spPr>
        <p:txBody>
          <a:bodyPr wrap="none" anchor="ctr"/>
          <a:lstStyle/>
          <a:p>
            <a:pPr lvl="0" algn="ctr" eaLnBrk="1" hangingPunct="1"/>
            <a:endParaRPr sz="2400" dirty="0">
              <a:latin typeface="Tahoma" panose="020B0604030504040204" pitchFamily="34" charset="0"/>
            </a:endParaRPr>
          </a:p>
        </p:txBody>
      </p:sp>
      <p:sp>
        <p:nvSpPr>
          <p:cNvPr id="332809" name="Judul 332808"/>
          <p:cNvSpPr>
            <a:spLocks noGrp="1"/>
          </p:cNvSpPr>
          <p:nvPr>
            <p:ph type="title"/>
          </p:nvPr>
        </p:nvSpPr>
        <p:spPr>
          <a:xfrm>
            <a:off x="1150938" y="214313"/>
            <a:ext cx="7793037" cy="1462087"/>
          </a:xfrm>
          <a:prstGeom prst="rect">
            <a:avLst/>
          </a:prstGeom>
          <a:noFill/>
          <a:ln w="9525">
            <a:noFill/>
          </a:ln>
        </p:spPr>
        <p:txBody>
          <a:bodyPr anchor="b"/>
          <a:lstStyle/>
          <a:p>
            <a:pPr lvl="0"/>
            <a:r>
              <a:rPr dirty="0"/>
              <a:t>Click to edit Master title style</a:t>
            </a:r>
          </a:p>
        </p:txBody>
      </p:sp>
      <p:sp>
        <p:nvSpPr>
          <p:cNvPr id="332810" name="Placeholder Teks 332809"/>
          <p:cNvSpPr>
            <a:spLocks noGrp="1"/>
          </p:cNvSpPr>
          <p:nvPr>
            <p:ph type="body" idx="1"/>
          </p:nvPr>
        </p:nvSpPr>
        <p:spPr>
          <a:xfrm>
            <a:off x="1182688" y="2017713"/>
            <a:ext cx="7772400" cy="4114800"/>
          </a:xfrm>
          <a:prstGeom prst="rect">
            <a:avLst/>
          </a:prstGeom>
          <a:noFill/>
          <a:ln w="9525">
            <a:noFill/>
          </a:ln>
        </p:spPr>
        <p:txBody>
          <a:body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332811" name="Placeholder Tanggal 332810"/>
          <p:cNvSpPr>
            <a:spLocks noGrp="1"/>
          </p:cNvSpPr>
          <p:nvPr>
            <p:ph type="dt" sz="half" idx="2"/>
          </p:nvPr>
        </p:nvSpPr>
        <p:spPr>
          <a:xfrm>
            <a:off x="1162050" y="6243638"/>
            <a:ext cx="1905000" cy="457200"/>
          </a:xfrm>
          <a:prstGeom prst="rect">
            <a:avLst/>
          </a:prstGeom>
          <a:noFill/>
          <a:ln w="9525">
            <a:noFill/>
          </a:ln>
        </p:spPr>
        <p:txBody>
          <a:bodyPr anchor="b"/>
          <a:lstStyle>
            <a:lvl1pPr>
              <a:defRPr sz="1400">
                <a:latin typeface="Tahoma" panose="020B0604030504040204" pitchFamily="34" charset="0"/>
              </a:defRPr>
            </a:lvl1pPr>
          </a:lstStyle>
          <a:p>
            <a:pPr lvl="0"/>
            <a:endParaRPr lang="en-US" dirty="0">
              <a:latin typeface="Arial" panose="020B0604020202020204" pitchFamily="34" charset="0"/>
            </a:endParaRPr>
          </a:p>
        </p:txBody>
      </p:sp>
      <p:sp>
        <p:nvSpPr>
          <p:cNvPr id="332812" name="Placeholder Footer 332811"/>
          <p:cNvSpPr>
            <a:spLocks noGrp="1"/>
          </p:cNvSpPr>
          <p:nvPr>
            <p:ph type="ftr" sz="quarter" idx="3"/>
          </p:nvPr>
        </p:nvSpPr>
        <p:spPr>
          <a:xfrm>
            <a:off x="3657600" y="6243638"/>
            <a:ext cx="2895600" cy="457200"/>
          </a:xfrm>
          <a:prstGeom prst="rect">
            <a:avLst/>
          </a:prstGeom>
          <a:noFill/>
          <a:ln w="9525">
            <a:noFill/>
          </a:ln>
        </p:spPr>
        <p:txBody>
          <a:bodyPr anchor="b"/>
          <a:lstStyle>
            <a:lvl1pPr algn="ctr">
              <a:defRPr sz="1400">
                <a:latin typeface="Tahoma" panose="020B0604030504040204" pitchFamily="34" charset="0"/>
              </a:defRPr>
            </a:lvl1pPr>
          </a:lstStyle>
          <a:p>
            <a:pPr lvl="0"/>
            <a:endParaRPr lang="en-US" dirty="0"/>
          </a:p>
        </p:txBody>
      </p:sp>
      <p:sp>
        <p:nvSpPr>
          <p:cNvPr id="332813" name="Placeholder Nomor Slide 332812"/>
          <p:cNvSpPr>
            <a:spLocks noGrp="1"/>
          </p:cNvSpPr>
          <p:nvPr>
            <p:ph type="sldNum" sz="quarter" idx="4"/>
          </p:nvPr>
        </p:nvSpPr>
        <p:spPr>
          <a:xfrm>
            <a:off x="7042150" y="6243638"/>
            <a:ext cx="1905000" cy="457200"/>
          </a:xfrm>
          <a:prstGeom prst="rect">
            <a:avLst/>
          </a:prstGeom>
          <a:noFill/>
          <a:ln w="9525">
            <a:noFill/>
          </a:ln>
        </p:spPr>
        <p:txBody>
          <a:bodyPr anchor="b"/>
          <a:lstStyle>
            <a:lvl1pPr algn="r">
              <a:defRPr sz="1400">
                <a:latin typeface="Tahoma" panose="020B0604030504040204" pitchFamily="34" charset="0"/>
              </a:defRPr>
            </a:lvl1pPr>
          </a:lstStyle>
          <a:p>
            <a:pPr lvl="0"/>
            <a:fld id="{9A0DB2DC-4C9A-4742-B13C-FB6460FD3503}" type="slidenum">
              <a:rPr lang="en-US" dirty="0"/>
              <a:t>‹#›</a:t>
            </a:fld>
            <a:endParaRPr 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32809"/>
                                        </p:tgtEl>
                                        <p:attrNameLst>
                                          <p:attrName>style.visibility</p:attrName>
                                        </p:attrNameLst>
                                      </p:cBhvr>
                                      <p:to>
                                        <p:strVal val="visible"/>
                                      </p:to>
                                    </p:set>
                                    <p:anim calcmode="lin" valueType="num">
                                      <p:cBhvr>
                                        <p:cTn id="7" dur="500" fill="hold"/>
                                        <p:tgtEl>
                                          <p:spTgt spid="332809"/>
                                        </p:tgtEl>
                                        <p:attrNameLst>
                                          <p:attrName>ppt_w</p:attrName>
                                        </p:attrNameLst>
                                      </p:cBhvr>
                                      <p:tavLst>
                                        <p:tav tm="0">
                                          <p:val>
                                            <p:fltVal val="0"/>
                                          </p:val>
                                        </p:tav>
                                        <p:tav tm="100000">
                                          <p:val>
                                            <p:strVal val="#ppt_w"/>
                                          </p:val>
                                        </p:tav>
                                      </p:tavLst>
                                    </p:anim>
                                    <p:anim calcmode="lin" valueType="num">
                                      <p:cBhvr>
                                        <p:cTn id="8" dur="500" fill="hold"/>
                                        <p:tgtEl>
                                          <p:spTgt spid="332809"/>
                                        </p:tgtEl>
                                        <p:attrNameLst>
                                          <p:attrName>ppt_h</p:attrName>
                                        </p:attrNameLst>
                                      </p:cBhvr>
                                      <p:tavLst>
                                        <p:tav tm="0">
                                          <p:val>
                                            <p:fltVal val="0"/>
                                          </p:val>
                                        </p:tav>
                                        <p:tav tm="100000">
                                          <p:val>
                                            <p:strVal val="#ppt_h"/>
                                          </p:val>
                                        </p:tav>
                                      </p:tavLst>
                                    </p:anim>
                                    <p:animEffect transition="in" filter="fade">
                                      <p:cBhvr>
                                        <p:cTn id="9" dur="500"/>
                                        <p:tgtEl>
                                          <p:spTgt spid="332809"/>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32810">
                                            <p:txEl>
                                              <p:pRg st="0" end="0"/>
                                            </p:txEl>
                                          </p:spTgt>
                                        </p:tgtEl>
                                        <p:attrNameLst>
                                          <p:attrName>style.visibility</p:attrName>
                                        </p:attrNameLst>
                                      </p:cBhvr>
                                      <p:to>
                                        <p:strVal val="visible"/>
                                      </p:to>
                                    </p:set>
                                    <p:animEffect transition="in" filter="fade">
                                      <p:cBhvr>
                                        <p:cTn id="14" dur="1000">
                                          <p:stCondLst>
                                            <p:cond delay="0"/>
                                          </p:stCondLst>
                                        </p:cTn>
                                        <p:tgtEl>
                                          <p:spTgt spid="332810">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32810">
                                            <p:txEl>
                                              <p:pRg st="1" end="1"/>
                                            </p:txEl>
                                          </p:spTgt>
                                        </p:tgtEl>
                                        <p:attrNameLst>
                                          <p:attrName>style.visibility</p:attrName>
                                        </p:attrNameLst>
                                      </p:cBhvr>
                                      <p:to>
                                        <p:strVal val="visible"/>
                                      </p:to>
                                    </p:set>
                                    <p:animEffect transition="in" filter="fade">
                                      <p:cBhvr>
                                        <p:cTn id="17" dur="1000">
                                          <p:stCondLst>
                                            <p:cond delay="0"/>
                                          </p:stCondLst>
                                        </p:cTn>
                                        <p:tgtEl>
                                          <p:spTgt spid="332810">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32810">
                                            <p:txEl>
                                              <p:pRg st="2" end="2"/>
                                            </p:txEl>
                                          </p:spTgt>
                                        </p:tgtEl>
                                        <p:attrNameLst>
                                          <p:attrName>style.visibility</p:attrName>
                                        </p:attrNameLst>
                                      </p:cBhvr>
                                      <p:to>
                                        <p:strVal val="visible"/>
                                      </p:to>
                                    </p:set>
                                    <p:animEffect transition="in" filter="fade">
                                      <p:cBhvr>
                                        <p:cTn id="20" dur="1000">
                                          <p:stCondLst>
                                            <p:cond delay="0"/>
                                          </p:stCondLst>
                                        </p:cTn>
                                        <p:tgtEl>
                                          <p:spTgt spid="332810">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32810">
                                            <p:txEl>
                                              <p:pRg st="3" end="3"/>
                                            </p:txEl>
                                          </p:spTgt>
                                        </p:tgtEl>
                                        <p:attrNameLst>
                                          <p:attrName>style.visibility</p:attrName>
                                        </p:attrNameLst>
                                      </p:cBhvr>
                                      <p:to>
                                        <p:strVal val="visible"/>
                                      </p:to>
                                    </p:set>
                                    <p:animEffect transition="in" filter="fade">
                                      <p:cBhvr>
                                        <p:cTn id="23" dur="1000">
                                          <p:stCondLst>
                                            <p:cond delay="0"/>
                                          </p:stCondLst>
                                        </p:cTn>
                                        <p:tgtEl>
                                          <p:spTgt spid="332810">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32810">
                                            <p:txEl>
                                              <p:pRg st="4" end="4"/>
                                            </p:txEl>
                                          </p:spTgt>
                                        </p:tgtEl>
                                        <p:attrNameLst>
                                          <p:attrName>style.visibility</p:attrName>
                                        </p:attrNameLst>
                                      </p:cBhvr>
                                      <p:to>
                                        <p:strVal val="visible"/>
                                      </p:to>
                                    </p:set>
                                    <p:animEffect transition="in" filter="fade">
                                      <p:cBhvr>
                                        <p:cTn id="26" dur="1000">
                                          <p:stCondLst>
                                            <p:cond delay="0"/>
                                          </p:stCondLst>
                                        </p:cTn>
                                        <p:tgtEl>
                                          <p:spTgt spid="3328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809" grpId="0"/>
      <p:bldP spid="332810" grpId="0" build="p"/>
    </p:bldLst>
  </p:timing>
  <p:hf sldNum="0" hdr="0" ftr="0" dt="0"/>
  <p:txStyles>
    <p:titleStyle>
      <a:lvl1pPr marL="0" lvl="0" indent="0" algn="l"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2pPr>
      <a:lvl3pPr marL="914400" lvl="2"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3pPr>
      <a:lvl4pPr marL="1371600" lvl="3"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4pPr>
      <a:lvl5pPr marL="1828800" lvl="4"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5pPr>
      <a:lvl6pPr marL="2286000" lvl="5"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6pPr>
      <a:lvl7pPr marL="2743200" lvl="6"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7pPr>
      <a:lvl8pPr marL="3200400" lvl="7"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8pPr>
      <a:lvl9pPr marL="3657600" lvl="8"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35874" name="Grup 335873"/>
          <p:cNvGrpSpPr/>
          <p:nvPr/>
        </p:nvGrpSpPr>
        <p:grpSpPr>
          <a:xfrm>
            <a:off x="1071563" y="304800"/>
            <a:ext cx="7615237" cy="1106488"/>
            <a:chOff x="675" y="192"/>
            <a:chExt cx="4797" cy="697"/>
          </a:xfrm>
        </p:grpSpPr>
        <p:sp>
          <p:nvSpPr>
            <p:cNvPr id="335875" name="Oval 335874"/>
            <p:cNvSpPr/>
            <p:nvPr/>
          </p:nvSpPr>
          <p:spPr>
            <a:xfrm flipH="1">
              <a:off x="3067" y="192"/>
              <a:ext cx="696" cy="696"/>
            </a:xfrm>
            <a:prstGeom prst="ellipse">
              <a:avLst/>
            </a:prstGeom>
            <a:solidFill>
              <a:schemeClr val="accent2"/>
            </a:solidFill>
            <a:ln w="28575">
              <a:noFill/>
            </a:ln>
          </p:spPr>
          <p:txBody>
            <a:bodyPr wrap="none" anchor="ctr"/>
            <a:lstStyle/>
            <a:p>
              <a:pPr lvl="0" algn="ctr" eaLnBrk="1" hangingPunct="1"/>
              <a:endParaRPr sz="2400" dirty="0">
                <a:latin typeface="Times New Roman" panose="02020603050405020304" pitchFamily="18" charset="0"/>
              </a:endParaRPr>
            </a:p>
          </p:txBody>
        </p:sp>
        <p:sp>
          <p:nvSpPr>
            <p:cNvPr id="335876" name="Oval 335875"/>
            <p:cNvSpPr/>
            <p:nvPr/>
          </p:nvSpPr>
          <p:spPr>
            <a:xfrm flipH="1">
              <a:off x="4777" y="192"/>
              <a:ext cx="695" cy="696"/>
            </a:xfrm>
            <a:prstGeom prst="ellipse">
              <a:avLst/>
            </a:prstGeom>
            <a:solidFill>
              <a:schemeClr val="accent2"/>
            </a:solidFill>
            <a:ln w="28575">
              <a:noFill/>
            </a:ln>
          </p:spPr>
          <p:txBody>
            <a:bodyPr wrap="none" anchor="ctr"/>
            <a:lstStyle/>
            <a:p>
              <a:pPr lvl="0" algn="ctr" eaLnBrk="1" hangingPunct="1"/>
              <a:endParaRPr sz="2400" dirty="0">
                <a:latin typeface="Times New Roman" panose="02020603050405020304" pitchFamily="18" charset="0"/>
              </a:endParaRPr>
            </a:p>
          </p:txBody>
        </p:sp>
        <p:sp>
          <p:nvSpPr>
            <p:cNvPr id="335877" name="Oval 335876"/>
            <p:cNvSpPr/>
            <p:nvPr/>
          </p:nvSpPr>
          <p:spPr>
            <a:xfrm flipH="1">
              <a:off x="675" y="193"/>
              <a:ext cx="695" cy="696"/>
            </a:xfrm>
            <a:prstGeom prst="ellipse">
              <a:avLst/>
            </a:prstGeom>
            <a:solidFill>
              <a:schemeClr val="accent2"/>
            </a:solidFill>
            <a:ln w="28575">
              <a:noFill/>
            </a:ln>
          </p:spPr>
          <p:txBody>
            <a:bodyPr wrap="none" anchor="ctr"/>
            <a:lstStyle/>
            <a:p>
              <a:pPr lvl="0" algn="ctr" eaLnBrk="1" hangingPunct="1"/>
              <a:endParaRPr sz="2400" dirty="0">
                <a:latin typeface="Times New Roman" panose="02020603050405020304" pitchFamily="18" charset="0"/>
              </a:endParaRPr>
            </a:p>
          </p:txBody>
        </p:sp>
        <p:sp>
          <p:nvSpPr>
            <p:cNvPr id="335878" name="Oval 335877"/>
            <p:cNvSpPr/>
            <p:nvPr/>
          </p:nvSpPr>
          <p:spPr>
            <a:xfrm flipH="1">
              <a:off x="3984" y="192"/>
              <a:ext cx="695" cy="696"/>
            </a:xfrm>
            <a:prstGeom prst="ellipse">
              <a:avLst/>
            </a:prstGeom>
            <a:noFill/>
            <a:ln w="28575" cap="flat" cmpd="sng">
              <a:solidFill>
                <a:schemeClr val="accent2"/>
              </a:solidFill>
              <a:prstDash val="solid"/>
              <a:headEnd type="none" w="med" len="med"/>
              <a:tailEnd type="none" w="med" len="med"/>
            </a:ln>
          </p:spPr>
          <p:txBody>
            <a:bodyPr wrap="none" anchor="ctr"/>
            <a:lstStyle/>
            <a:p>
              <a:pPr lvl="0" algn="ctr" eaLnBrk="1" hangingPunct="1"/>
              <a:endParaRPr sz="2400" dirty="0">
                <a:latin typeface="Times New Roman" panose="02020603050405020304" pitchFamily="18" charset="0"/>
              </a:endParaRPr>
            </a:p>
          </p:txBody>
        </p:sp>
        <p:sp>
          <p:nvSpPr>
            <p:cNvPr id="335879" name="Oval 335878"/>
            <p:cNvSpPr/>
            <p:nvPr/>
          </p:nvSpPr>
          <p:spPr>
            <a:xfrm flipH="1">
              <a:off x="1486" y="192"/>
              <a:ext cx="695" cy="696"/>
            </a:xfrm>
            <a:prstGeom prst="ellipse">
              <a:avLst/>
            </a:prstGeom>
            <a:noFill/>
            <a:ln w="28575" cap="flat" cmpd="sng">
              <a:solidFill>
                <a:schemeClr val="accent2"/>
              </a:solidFill>
              <a:prstDash val="solid"/>
              <a:headEnd type="none" w="med" len="med"/>
              <a:tailEnd type="none" w="med" len="med"/>
            </a:ln>
          </p:spPr>
          <p:txBody>
            <a:bodyPr wrap="none" anchor="ctr"/>
            <a:lstStyle/>
            <a:p>
              <a:pPr lvl="0" algn="ctr" eaLnBrk="1" hangingPunct="1"/>
              <a:endParaRPr sz="2400" dirty="0">
                <a:latin typeface="Times New Roman" panose="02020603050405020304" pitchFamily="18" charset="0"/>
              </a:endParaRPr>
            </a:p>
          </p:txBody>
        </p:sp>
      </p:grpSp>
      <p:sp>
        <p:nvSpPr>
          <p:cNvPr id="335880" name="Placeholder Teks 335879"/>
          <p:cNvSpPr>
            <a:spLocks noGrp="1"/>
          </p:cNvSpPr>
          <p:nvPr>
            <p:ph type="body" idx="1"/>
          </p:nvPr>
        </p:nvSpPr>
        <p:spPr>
          <a:xfrm>
            <a:off x="457200" y="1600200"/>
            <a:ext cx="8229600" cy="4530725"/>
          </a:xfrm>
          <a:prstGeom prst="rect">
            <a:avLst/>
          </a:prstGeom>
          <a:noFill/>
          <a:ln w="9525">
            <a:noFill/>
          </a:ln>
        </p:spPr>
        <p:txBody>
          <a:body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335881" name="Placeholder Tanggal 335880"/>
          <p:cNvSpPr>
            <a:spLocks noGrp="1"/>
          </p:cNvSpPr>
          <p:nvPr>
            <p:ph type="dt" sz="half" idx="2"/>
          </p:nvPr>
        </p:nvSpPr>
        <p:spPr>
          <a:xfrm>
            <a:off x="457200" y="6248400"/>
            <a:ext cx="2133600" cy="457200"/>
          </a:xfrm>
          <a:prstGeom prst="rect">
            <a:avLst/>
          </a:prstGeom>
          <a:noFill/>
          <a:ln w="9525">
            <a:noFill/>
          </a:ln>
        </p:spPr>
        <p:txBody>
          <a:bodyPr/>
          <a:lstStyle>
            <a:lvl1pPr>
              <a:defRPr sz="1000"/>
            </a:lvl1pPr>
          </a:lstStyle>
          <a:p>
            <a:pPr lvl="0"/>
            <a:endParaRPr lang="en-US" dirty="0">
              <a:latin typeface="Arial" panose="020B0604020202020204" pitchFamily="34" charset="0"/>
            </a:endParaRPr>
          </a:p>
        </p:txBody>
      </p:sp>
      <p:sp>
        <p:nvSpPr>
          <p:cNvPr id="335882" name="Placeholder Footer 335881"/>
          <p:cNvSpPr>
            <a:spLocks noGrp="1"/>
          </p:cNvSpPr>
          <p:nvPr>
            <p:ph type="ftr" sz="quarter" idx="3"/>
          </p:nvPr>
        </p:nvSpPr>
        <p:spPr>
          <a:xfrm>
            <a:off x="3124200" y="6248400"/>
            <a:ext cx="2895600" cy="457200"/>
          </a:xfrm>
          <a:prstGeom prst="rect">
            <a:avLst/>
          </a:prstGeom>
          <a:noFill/>
          <a:ln w="9525">
            <a:noFill/>
          </a:ln>
        </p:spPr>
        <p:txBody>
          <a:bodyPr/>
          <a:lstStyle>
            <a:lvl1pPr algn="ctr">
              <a:defRPr sz="1000"/>
            </a:lvl1pPr>
          </a:lstStyle>
          <a:p>
            <a:pPr lvl="0"/>
            <a:endParaRPr lang="en-US" dirty="0">
              <a:latin typeface="Arial" panose="020B0604020202020204" pitchFamily="34" charset="0"/>
            </a:endParaRPr>
          </a:p>
        </p:txBody>
      </p:sp>
      <p:sp>
        <p:nvSpPr>
          <p:cNvPr id="335883" name="Placeholder Nomor Slide 335882"/>
          <p:cNvSpPr>
            <a:spLocks noGrp="1"/>
          </p:cNvSpPr>
          <p:nvPr>
            <p:ph type="sldNum" sz="quarter" idx="4"/>
          </p:nvPr>
        </p:nvSpPr>
        <p:spPr>
          <a:xfrm>
            <a:off x="6553200" y="6248400"/>
            <a:ext cx="2133600" cy="457200"/>
          </a:xfrm>
          <a:prstGeom prst="rect">
            <a:avLst/>
          </a:prstGeom>
          <a:noFill/>
          <a:ln w="9525">
            <a:noFill/>
          </a:ln>
        </p:spPr>
        <p:txBody>
          <a:bodyPr/>
          <a:lstStyle>
            <a:lvl1pPr algn="r">
              <a:defRPr sz="1000"/>
            </a:lvl1p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
        <p:nvSpPr>
          <p:cNvPr id="335884" name="Judul 335883"/>
          <p:cNvSpPr>
            <a:spLocks noGrp="1"/>
          </p:cNvSpPr>
          <p:nvPr>
            <p:ph type="title"/>
          </p:nvPr>
        </p:nvSpPr>
        <p:spPr>
          <a:xfrm>
            <a:off x="457200" y="274638"/>
            <a:ext cx="8229600" cy="1143000"/>
          </a:xfrm>
          <a:prstGeom prst="rect">
            <a:avLst/>
          </a:prstGeom>
          <a:noFill/>
          <a:ln w="9525">
            <a:noFill/>
          </a:ln>
        </p:spPr>
        <p:txBody>
          <a:bodyPr anchor="ctr"/>
          <a:lstStyle/>
          <a:p>
            <a:pPr lvl="0"/>
            <a:r>
              <a:rPr dirty="0"/>
              <a:t>Click to edit Master title style</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35884"/>
                                        </p:tgtEl>
                                        <p:attrNameLst>
                                          <p:attrName>style.visibility</p:attrName>
                                        </p:attrNameLst>
                                      </p:cBhvr>
                                      <p:to>
                                        <p:strVal val="visible"/>
                                      </p:to>
                                    </p:set>
                                    <p:anim calcmode="lin" valueType="num">
                                      <p:cBhvr>
                                        <p:cTn id="7" dur="500" fill="hold"/>
                                        <p:tgtEl>
                                          <p:spTgt spid="335884"/>
                                        </p:tgtEl>
                                        <p:attrNameLst>
                                          <p:attrName>ppt_w</p:attrName>
                                        </p:attrNameLst>
                                      </p:cBhvr>
                                      <p:tavLst>
                                        <p:tav tm="0">
                                          <p:val>
                                            <p:fltVal val="0"/>
                                          </p:val>
                                        </p:tav>
                                        <p:tav tm="100000">
                                          <p:val>
                                            <p:strVal val="#ppt_w"/>
                                          </p:val>
                                        </p:tav>
                                      </p:tavLst>
                                    </p:anim>
                                    <p:anim calcmode="lin" valueType="num">
                                      <p:cBhvr>
                                        <p:cTn id="8" dur="500" fill="hold"/>
                                        <p:tgtEl>
                                          <p:spTgt spid="335884"/>
                                        </p:tgtEl>
                                        <p:attrNameLst>
                                          <p:attrName>ppt_h</p:attrName>
                                        </p:attrNameLst>
                                      </p:cBhvr>
                                      <p:tavLst>
                                        <p:tav tm="0">
                                          <p:val>
                                            <p:fltVal val="0"/>
                                          </p:val>
                                        </p:tav>
                                        <p:tav tm="100000">
                                          <p:val>
                                            <p:strVal val="#ppt_h"/>
                                          </p:val>
                                        </p:tav>
                                      </p:tavLst>
                                    </p:anim>
                                    <p:animEffect transition="in" filter="fade">
                                      <p:cBhvr>
                                        <p:cTn id="9" dur="500"/>
                                        <p:tgtEl>
                                          <p:spTgt spid="33588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35880">
                                            <p:txEl>
                                              <p:pRg st="0" end="0"/>
                                            </p:txEl>
                                          </p:spTgt>
                                        </p:tgtEl>
                                        <p:attrNameLst>
                                          <p:attrName>style.visibility</p:attrName>
                                        </p:attrNameLst>
                                      </p:cBhvr>
                                      <p:to>
                                        <p:strVal val="visible"/>
                                      </p:to>
                                    </p:set>
                                    <p:animEffect transition="in" filter="fade">
                                      <p:cBhvr>
                                        <p:cTn id="14" dur="1000">
                                          <p:stCondLst>
                                            <p:cond delay="0"/>
                                          </p:stCondLst>
                                        </p:cTn>
                                        <p:tgtEl>
                                          <p:spTgt spid="335880">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35880">
                                            <p:txEl>
                                              <p:pRg st="1" end="1"/>
                                            </p:txEl>
                                          </p:spTgt>
                                        </p:tgtEl>
                                        <p:attrNameLst>
                                          <p:attrName>style.visibility</p:attrName>
                                        </p:attrNameLst>
                                      </p:cBhvr>
                                      <p:to>
                                        <p:strVal val="visible"/>
                                      </p:to>
                                    </p:set>
                                    <p:animEffect transition="in" filter="fade">
                                      <p:cBhvr>
                                        <p:cTn id="17" dur="1000">
                                          <p:stCondLst>
                                            <p:cond delay="0"/>
                                          </p:stCondLst>
                                        </p:cTn>
                                        <p:tgtEl>
                                          <p:spTgt spid="335880">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35880">
                                            <p:txEl>
                                              <p:pRg st="2" end="2"/>
                                            </p:txEl>
                                          </p:spTgt>
                                        </p:tgtEl>
                                        <p:attrNameLst>
                                          <p:attrName>style.visibility</p:attrName>
                                        </p:attrNameLst>
                                      </p:cBhvr>
                                      <p:to>
                                        <p:strVal val="visible"/>
                                      </p:to>
                                    </p:set>
                                    <p:animEffect transition="in" filter="fade">
                                      <p:cBhvr>
                                        <p:cTn id="20" dur="1000">
                                          <p:stCondLst>
                                            <p:cond delay="0"/>
                                          </p:stCondLst>
                                        </p:cTn>
                                        <p:tgtEl>
                                          <p:spTgt spid="335880">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35880">
                                            <p:txEl>
                                              <p:pRg st="3" end="3"/>
                                            </p:txEl>
                                          </p:spTgt>
                                        </p:tgtEl>
                                        <p:attrNameLst>
                                          <p:attrName>style.visibility</p:attrName>
                                        </p:attrNameLst>
                                      </p:cBhvr>
                                      <p:to>
                                        <p:strVal val="visible"/>
                                      </p:to>
                                    </p:set>
                                    <p:animEffect transition="in" filter="fade">
                                      <p:cBhvr>
                                        <p:cTn id="23" dur="1000">
                                          <p:stCondLst>
                                            <p:cond delay="0"/>
                                          </p:stCondLst>
                                        </p:cTn>
                                        <p:tgtEl>
                                          <p:spTgt spid="335880">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35880">
                                            <p:txEl>
                                              <p:pRg st="4" end="4"/>
                                            </p:txEl>
                                          </p:spTgt>
                                        </p:tgtEl>
                                        <p:attrNameLst>
                                          <p:attrName>style.visibility</p:attrName>
                                        </p:attrNameLst>
                                      </p:cBhvr>
                                      <p:to>
                                        <p:strVal val="visible"/>
                                      </p:to>
                                    </p:set>
                                    <p:animEffect transition="in" filter="fade">
                                      <p:cBhvr>
                                        <p:cTn id="26" dur="1000">
                                          <p:stCondLst>
                                            <p:cond delay="0"/>
                                          </p:stCondLst>
                                        </p:cTn>
                                        <p:tgtEl>
                                          <p:spTgt spid="33588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880" grpId="0" build="p"/>
      <p:bldP spid="335884" grpId="0"/>
    </p:bldLst>
  </p:timing>
  <p:hf sldNum="0" hdr="0" ftr="0" dt="0"/>
  <p:txStyles>
    <p:titleStyle>
      <a:lvl1pPr marL="0" lvl="0" indent="0" algn="l" defTabSz="914400" rtl="0" eaLnBrk="1" fontAlgn="base" latinLnBrk="0" hangingPunct="1">
        <a:lnSpc>
          <a:spcPct val="100000"/>
        </a:lnSpc>
        <a:spcBef>
          <a:spcPct val="0"/>
        </a:spcBef>
        <a:spcAft>
          <a:spcPct val="0"/>
        </a:spcAft>
        <a:buNone/>
        <a:defRPr sz="38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l"/>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
        <a:defRPr sz="27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l"/>
        <a:defRPr sz="23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accent1"/>
        </a:buClr>
        <a:buFontTx/>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2pPr>
      <a:lvl3pPr marL="914400" lvl="2"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3pPr>
      <a:lvl4pPr marL="1371600" lvl="3"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4pPr>
      <a:lvl5pPr marL="1828800" lvl="4"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5pPr>
      <a:lvl6pPr marL="2286000" lvl="5"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6pPr>
      <a:lvl7pPr marL="2743200" lvl="6"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7pPr>
      <a:lvl8pPr marL="3200400" lvl="7"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8pPr>
      <a:lvl9pPr marL="3657600" lvl="8"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9730" name="Konektor Garis Lurus 329729"/>
          <p:cNvSpPr/>
          <p:nvPr/>
        </p:nvSpPr>
        <p:spPr>
          <a:xfrm>
            <a:off x="7962900" y="152400"/>
            <a:ext cx="0" cy="1524000"/>
          </a:xfrm>
          <a:prstGeom prst="line">
            <a:avLst/>
          </a:prstGeom>
          <a:ln w="9525" cap="flat" cmpd="sng">
            <a:solidFill>
              <a:schemeClr val="tx1"/>
            </a:solidFill>
            <a:prstDash val="solid"/>
            <a:headEnd type="none" w="med" len="med"/>
            <a:tailEnd type="none" w="med" len="med"/>
          </a:ln>
        </p:spPr>
      </p:sp>
      <p:sp>
        <p:nvSpPr>
          <p:cNvPr id="329731" name="Judul 329730"/>
          <p:cNvSpPr>
            <a:spLocks noGrp="1"/>
          </p:cNvSpPr>
          <p:nvPr>
            <p:ph type="title"/>
          </p:nvPr>
        </p:nvSpPr>
        <p:spPr>
          <a:xfrm>
            <a:off x="457200" y="122238"/>
            <a:ext cx="7543800" cy="1295400"/>
          </a:xfrm>
          <a:prstGeom prst="rect">
            <a:avLst/>
          </a:prstGeom>
          <a:noFill/>
          <a:ln w="9525">
            <a:noFill/>
          </a:ln>
        </p:spPr>
        <p:txBody>
          <a:bodyPr anchor="b"/>
          <a:lstStyle/>
          <a:p>
            <a:pPr lvl="0"/>
            <a:r>
              <a:rPr lang="en-US" altLang="en-US" dirty="0"/>
              <a:t>Click to edit Master title style</a:t>
            </a:r>
          </a:p>
        </p:txBody>
      </p:sp>
      <p:sp>
        <p:nvSpPr>
          <p:cNvPr id="329732" name="Placeholder Teks 329731"/>
          <p:cNvSpPr>
            <a:spLocks noGrp="1"/>
          </p:cNvSpPr>
          <p:nvPr>
            <p:ph type="body" idx="1"/>
          </p:nvPr>
        </p:nvSpPr>
        <p:spPr>
          <a:xfrm>
            <a:off x="457200" y="1719263"/>
            <a:ext cx="8229600" cy="4411662"/>
          </a:xfrm>
          <a:prstGeom prst="rect">
            <a:avLst/>
          </a:prstGeom>
          <a:noFill/>
          <a:ln w="9525">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3" name="Placeholder Tanggal 329732"/>
          <p:cNvSpPr>
            <a:spLocks noGrp="1"/>
          </p:cNvSpPr>
          <p:nvPr>
            <p:ph type="dt" sz="half" idx="2"/>
          </p:nvPr>
        </p:nvSpPr>
        <p:spPr>
          <a:xfrm>
            <a:off x="457200" y="6248400"/>
            <a:ext cx="2133600" cy="457200"/>
          </a:xfrm>
          <a:prstGeom prst="rect">
            <a:avLst/>
          </a:prstGeom>
          <a:noFill/>
          <a:ln w="9525">
            <a:noFill/>
          </a:ln>
        </p:spPr>
        <p:txBody>
          <a:bodyPr/>
          <a:lstStyle>
            <a:lvl1pPr>
              <a:defRPr sz="1000"/>
            </a:lvl1pPr>
          </a:lstStyle>
          <a:p>
            <a:pPr lvl="0"/>
            <a:endParaRPr lang="en-US" dirty="0">
              <a:latin typeface="Arial" panose="020B0604020202020204" pitchFamily="34" charset="0"/>
            </a:endParaRPr>
          </a:p>
        </p:txBody>
      </p:sp>
      <p:sp>
        <p:nvSpPr>
          <p:cNvPr id="329734" name="Placeholder Footer 329733"/>
          <p:cNvSpPr>
            <a:spLocks noGrp="1"/>
          </p:cNvSpPr>
          <p:nvPr>
            <p:ph type="ftr" sz="quarter" idx="3"/>
          </p:nvPr>
        </p:nvSpPr>
        <p:spPr>
          <a:xfrm>
            <a:off x="3124200" y="6248400"/>
            <a:ext cx="2895600" cy="457200"/>
          </a:xfrm>
          <a:prstGeom prst="rect">
            <a:avLst/>
          </a:prstGeom>
          <a:noFill/>
          <a:ln w="9525">
            <a:noFill/>
          </a:ln>
        </p:spPr>
        <p:txBody>
          <a:bodyPr/>
          <a:lstStyle>
            <a:lvl1pPr algn="ctr">
              <a:defRPr sz="1000"/>
            </a:lvl1pPr>
          </a:lstStyle>
          <a:p>
            <a:pPr lvl="0"/>
            <a:endParaRPr lang="en-US" altLang="en-US" dirty="0">
              <a:latin typeface="Arial" panose="020B0604020202020204" pitchFamily="34" charset="0"/>
            </a:endParaRPr>
          </a:p>
        </p:txBody>
      </p:sp>
      <p:sp>
        <p:nvSpPr>
          <p:cNvPr id="329735" name="Placeholder Nomor Slide 329734"/>
          <p:cNvSpPr>
            <a:spLocks noGrp="1"/>
          </p:cNvSpPr>
          <p:nvPr>
            <p:ph type="sldNum" sz="quarter" idx="4"/>
          </p:nvPr>
        </p:nvSpPr>
        <p:spPr>
          <a:xfrm>
            <a:off x="6553200" y="6248400"/>
            <a:ext cx="2133600" cy="457200"/>
          </a:xfrm>
          <a:prstGeom prst="rect">
            <a:avLst/>
          </a:prstGeom>
          <a:noFill/>
          <a:ln w="9525">
            <a:noFill/>
          </a:ln>
        </p:spPr>
        <p:txBody>
          <a:bodyPr/>
          <a:lstStyle>
            <a:lvl1pPr algn="r">
              <a:defRPr sz="1000"/>
            </a:lvl1p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grpSp>
        <p:nvGrpSpPr>
          <p:cNvPr id="329736" name="Grup 329735"/>
          <p:cNvGrpSpPr/>
          <p:nvPr/>
        </p:nvGrpSpPr>
        <p:grpSpPr>
          <a:xfrm>
            <a:off x="8153400" y="152400"/>
            <a:ext cx="792163" cy="1295400"/>
            <a:chOff x="5136" y="960"/>
            <a:chExt cx="528" cy="864"/>
          </a:xfrm>
        </p:grpSpPr>
        <p:sp>
          <p:nvSpPr>
            <p:cNvPr id="329737" name="Oval 329736"/>
            <p:cNvSpPr/>
            <p:nvPr/>
          </p:nvSpPr>
          <p:spPr>
            <a:xfrm>
              <a:off x="5136" y="960"/>
              <a:ext cx="80" cy="80"/>
            </a:xfrm>
            <a:prstGeom prst="ellipse">
              <a:avLst/>
            </a:prstGeom>
            <a:solidFill>
              <a:schemeClr val="tx2"/>
            </a:solidFill>
            <a:ln w="9525">
              <a:noFill/>
            </a:ln>
          </p:spPr>
          <p:txBody>
            <a:bodyPr/>
            <a:lstStyle/>
            <a:p>
              <a:endParaRPr lang="id-ID" altLang="en-US"/>
            </a:p>
          </p:txBody>
        </p:sp>
        <p:sp>
          <p:nvSpPr>
            <p:cNvPr id="329738" name="Oval 329737"/>
            <p:cNvSpPr/>
            <p:nvPr/>
          </p:nvSpPr>
          <p:spPr>
            <a:xfrm>
              <a:off x="5248" y="960"/>
              <a:ext cx="80" cy="80"/>
            </a:xfrm>
            <a:prstGeom prst="ellipse">
              <a:avLst/>
            </a:prstGeom>
            <a:solidFill>
              <a:schemeClr val="tx2"/>
            </a:solidFill>
            <a:ln w="9525">
              <a:noFill/>
            </a:ln>
          </p:spPr>
          <p:txBody>
            <a:bodyPr/>
            <a:lstStyle/>
            <a:p>
              <a:endParaRPr lang="id-ID" altLang="en-US"/>
            </a:p>
          </p:txBody>
        </p:sp>
        <p:sp>
          <p:nvSpPr>
            <p:cNvPr id="329739" name="Oval 329738"/>
            <p:cNvSpPr/>
            <p:nvPr/>
          </p:nvSpPr>
          <p:spPr>
            <a:xfrm>
              <a:off x="5360" y="960"/>
              <a:ext cx="80" cy="80"/>
            </a:xfrm>
            <a:prstGeom prst="ellipse">
              <a:avLst/>
            </a:prstGeom>
            <a:solidFill>
              <a:schemeClr val="tx2"/>
            </a:solidFill>
            <a:ln w="9525">
              <a:noFill/>
            </a:ln>
          </p:spPr>
          <p:txBody>
            <a:bodyPr/>
            <a:lstStyle/>
            <a:p>
              <a:endParaRPr lang="id-ID" altLang="en-US"/>
            </a:p>
          </p:txBody>
        </p:sp>
        <p:sp>
          <p:nvSpPr>
            <p:cNvPr id="329740" name="Oval 329739"/>
            <p:cNvSpPr/>
            <p:nvPr/>
          </p:nvSpPr>
          <p:spPr>
            <a:xfrm>
              <a:off x="5136" y="1072"/>
              <a:ext cx="80" cy="80"/>
            </a:xfrm>
            <a:prstGeom prst="ellipse">
              <a:avLst/>
            </a:prstGeom>
            <a:solidFill>
              <a:schemeClr val="tx2"/>
            </a:solidFill>
            <a:ln w="9525">
              <a:noFill/>
            </a:ln>
          </p:spPr>
          <p:txBody>
            <a:bodyPr/>
            <a:lstStyle/>
            <a:p>
              <a:endParaRPr lang="id-ID" altLang="en-US"/>
            </a:p>
          </p:txBody>
        </p:sp>
        <p:sp>
          <p:nvSpPr>
            <p:cNvPr id="329741" name="Oval 329740"/>
            <p:cNvSpPr/>
            <p:nvPr/>
          </p:nvSpPr>
          <p:spPr>
            <a:xfrm>
              <a:off x="5248" y="1072"/>
              <a:ext cx="80" cy="80"/>
            </a:xfrm>
            <a:prstGeom prst="ellipse">
              <a:avLst/>
            </a:prstGeom>
            <a:solidFill>
              <a:schemeClr val="tx2"/>
            </a:solidFill>
            <a:ln w="9525">
              <a:noFill/>
            </a:ln>
          </p:spPr>
          <p:txBody>
            <a:bodyPr/>
            <a:lstStyle/>
            <a:p>
              <a:endParaRPr lang="id-ID" altLang="en-US"/>
            </a:p>
          </p:txBody>
        </p:sp>
        <p:sp>
          <p:nvSpPr>
            <p:cNvPr id="329742" name="Oval 329741"/>
            <p:cNvSpPr/>
            <p:nvPr/>
          </p:nvSpPr>
          <p:spPr>
            <a:xfrm>
              <a:off x="5360" y="1072"/>
              <a:ext cx="80" cy="80"/>
            </a:xfrm>
            <a:prstGeom prst="ellipse">
              <a:avLst/>
            </a:prstGeom>
            <a:solidFill>
              <a:schemeClr val="tx2"/>
            </a:solidFill>
            <a:ln w="9525">
              <a:noFill/>
            </a:ln>
          </p:spPr>
          <p:txBody>
            <a:bodyPr/>
            <a:lstStyle/>
            <a:p>
              <a:endParaRPr lang="id-ID" altLang="en-US"/>
            </a:p>
          </p:txBody>
        </p:sp>
        <p:sp>
          <p:nvSpPr>
            <p:cNvPr id="329743" name="Oval 329742"/>
            <p:cNvSpPr/>
            <p:nvPr/>
          </p:nvSpPr>
          <p:spPr>
            <a:xfrm>
              <a:off x="5472" y="1072"/>
              <a:ext cx="80" cy="80"/>
            </a:xfrm>
            <a:prstGeom prst="ellipse">
              <a:avLst/>
            </a:prstGeom>
            <a:solidFill>
              <a:schemeClr val="accent2"/>
            </a:solidFill>
            <a:ln w="9525">
              <a:noFill/>
            </a:ln>
          </p:spPr>
          <p:txBody>
            <a:bodyPr/>
            <a:lstStyle/>
            <a:p>
              <a:endParaRPr lang="id-ID" altLang="en-US"/>
            </a:p>
          </p:txBody>
        </p:sp>
        <p:sp>
          <p:nvSpPr>
            <p:cNvPr id="329744" name="Oval 329743"/>
            <p:cNvSpPr/>
            <p:nvPr/>
          </p:nvSpPr>
          <p:spPr>
            <a:xfrm>
              <a:off x="5136" y="1184"/>
              <a:ext cx="80" cy="80"/>
            </a:xfrm>
            <a:prstGeom prst="ellipse">
              <a:avLst/>
            </a:prstGeom>
            <a:solidFill>
              <a:schemeClr val="tx2"/>
            </a:solidFill>
            <a:ln w="9525">
              <a:noFill/>
            </a:ln>
          </p:spPr>
          <p:txBody>
            <a:bodyPr/>
            <a:lstStyle/>
            <a:p>
              <a:endParaRPr lang="id-ID" altLang="en-US"/>
            </a:p>
          </p:txBody>
        </p:sp>
        <p:sp>
          <p:nvSpPr>
            <p:cNvPr id="329745" name="Oval 329744"/>
            <p:cNvSpPr/>
            <p:nvPr/>
          </p:nvSpPr>
          <p:spPr>
            <a:xfrm>
              <a:off x="5248" y="1184"/>
              <a:ext cx="80" cy="80"/>
            </a:xfrm>
            <a:prstGeom prst="ellipse">
              <a:avLst/>
            </a:prstGeom>
            <a:solidFill>
              <a:schemeClr val="tx2"/>
            </a:solidFill>
            <a:ln w="9525">
              <a:noFill/>
            </a:ln>
          </p:spPr>
          <p:txBody>
            <a:bodyPr/>
            <a:lstStyle/>
            <a:p>
              <a:endParaRPr lang="id-ID" altLang="en-US"/>
            </a:p>
          </p:txBody>
        </p:sp>
        <p:sp>
          <p:nvSpPr>
            <p:cNvPr id="329746" name="Oval 329745"/>
            <p:cNvSpPr/>
            <p:nvPr/>
          </p:nvSpPr>
          <p:spPr>
            <a:xfrm>
              <a:off x="5360" y="1184"/>
              <a:ext cx="80" cy="80"/>
            </a:xfrm>
            <a:prstGeom prst="ellipse">
              <a:avLst/>
            </a:prstGeom>
            <a:solidFill>
              <a:schemeClr val="accent2"/>
            </a:solidFill>
            <a:ln w="9525">
              <a:noFill/>
            </a:ln>
          </p:spPr>
          <p:txBody>
            <a:bodyPr/>
            <a:lstStyle/>
            <a:p>
              <a:endParaRPr lang="id-ID" altLang="en-US"/>
            </a:p>
          </p:txBody>
        </p:sp>
        <p:sp>
          <p:nvSpPr>
            <p:cNvPr id="329747" name="Oval 329746"/>
            <p:cNvSpPr/>
            <p:nvPr/>
          </p:nvSpPr>
          <p:spPr>
            <a:xfrm>
              <a:off x="5472" y="1184"/>
              <a:ext cx="80" cy="80"/>
            </a:xfrm>
            <a:prstGeom prst="ellipse">
              <a:avLst/>
            </a:prstGeom>
            <a:solidFill>
              <a:schemeClr val="accent2"/>
            </a:solidFill>
            <a:ln w="9525">
              <a:noFill/>
            </a:ln>
          </p:spPr>
          <p:txBody>
            <a:bodyPr/>
            <a:lstStyle/>
            <a:p>
              <a:endParaRPr lang="id-ID" altLang="en-US"/>
            </a:p>
          </p:txBody>
        </p:sp>
        <p:sp>
          <p:nvSpPr>
            <p:cNvPr id="329748" name="Oval 329747"/>
            <p:cNvSpPr/>
            <p:nvPr/>
          </p:nvSpPr>
          <p:spPr>
            <a:xfrm>
              <a:off x="5584" y="1184"/>
              <a:ext cx="80" cy="80"/>
            </a:xfrm>
            <a:prstGeom prst="ellipse">
              <a:avLst/>
            </a:prstGeom>
            <a:solidFill>
              <a:schemeClr val="accent1"/>
            </a:solidFill>
            <a:ln w="9525">
              <a:noFill/>
            </a:ln>
          </p:spPr>
          <p:txBody>
            <a:bodyPr/>
            <a:lstStyle/>
            <a:p>
              <a:endParaRPr lang="id-ID" altLang="en-US"/>
            </a:p>
          </p:txBody>
        </p:sp>
        <p:sp>
          <p:nvSpPr>
            <p:cNvPr id="329749" name="Oval 329748"/>
            <p:cNvSpPr/>
            <p:nvPr/>
          </p:nvSpPr>
          <p:spPr>
            <a:xfrm>
              <a:off x="5136" y="1296"/>
              <a:ext cx="80" cy="80"/>
            </a:xfrm>
            <a:prstGeom prst="ellipse">
              <a:avLst/>
            </a:prstGeom>
            <a:solidFill>
              <a:schemeClr val="tx2"/>
            </a:solidFill>
            <a:ln w="9525">
              <a:noFill/>
            </a:ln>
          </p:spPr>
          <p:txBody>
            <a:bodyPr/>
            <a:lstStyle/>
            <a:p>
              <a:endParaRPr lang="id-ID" altLang="en-US"/>
            </a:p>
          </p:txBody>
        </p:sp>
        <p:sp>
          <p:nvSpPr>
            <p:cNvPr id="329750" name="Oval 329749"/>
            <p:cNvSpPr/>
            <p:nvPr/>
          </p:nvSpPr>
          <p:spPr>
            <a:xfrm>
              <a:off x="5248" y="1296"/>
              <a:ext cx="80" cy="80"/>
            </a:xfrm>
            <a:prstGeom prst="ellipse">
              <a:avLst/>
            </a:prstGeom>
            <a:solidFill>
              <a:schemeClr val="accent2"/>
            </a:solidFill>
            <a:ln w="9525">
              <a:noFill/>
            </a:ln>
          </p:spPr>
          <p:txBody>
            <a:bodyPr/>
            <a:lstStyle/>
            <a:p>
              <a:endParaRPr lang="id-ID" altLang="en-US"/>
            </a:p>
          </p:txBody>
        </p:sp>
        <p:sp>
          <p:nvSpPr>
            <p:cNvPr id="329751" name="Oval 329750"/>
            <p:cNvSpPr/>
            <p:nvPr/>
          </p:nvSpPr>
          <p:spPr>
            <a:xfrm>
              <a:off x="5360" y="1296"/>
              <a:ext cx="80" cy="80"/>
            </a:xfrm>
            <a:prstGeom prst="ellipse">
              <a:avLst/>
            </a:prstGeom>
            <a:solidFill>
              <a:schemeClr val="accent2"/>
            </a:solidFill>
            <a:ln w="9525">
              <a:noFill/>
            </a:ln>
          </p:spPr>
          <p:txBody>
            <a:bodyPr/>
            <a:lstStyle/>
            <a:p>
              <a:endParaRPr lang="id-ID" altLang="en-US"/>
            </a:p>
          </p:txBody>
        </p:sp>
        <p:sp>
          <p:nvSpPr>
            <p:cNvPr id="329752" name="Oval 329751"/>
            <p:cNvSpPr/>
            <p:nvPr/>
          </p:nvSpPr>
          <p:spPr>
            <a:xfrm>
              <a:off x="5472" y="1296"/>
              <a:ext cx="80" cy="80"/>
            </a:xfrm>
            <a:prstGeom prst="ellipse">
              <a:avLst/>
            </a:prstGeom>
            <a:solidFill>
              <a:schemeClr val="accent1"/>
            </a:solidFill>
            <a:ln w="9525">
              <a:noFill/>
            </a:ln>
          </p:spPr>
          <p:txBody>
            <a:bodyPr/>
            <a:lstStyle/>
            <a:p>
              <a:endParaRPr lang="id-ID" altLang="en-US"/>
            </a:p>
          </p:txBody>
        </p:sp>
        <p:sp>
          <p:nvSpPr>
            <p:cNvPr id="329753" name="Oval 329752"/>
            <p:cNvSpPr/>
            <p:nvPr/>
          </p:nvSpPr>
          <p:spPr>
            <a:xfrm>
              <a:off x="5136" y="1408"/>
              <a:ext cx="80" cy="80"/>
            </a:xfrm>
            <a:prstGeom prst="ellipse">
              <a:avLst/>
            </a:prstGeom>
            <a:solidFill>
              <a:schemeClr val="accent2"/>
            </a:solidFill>
            <a:ln w="9525">
              <a:noFill/>
            </a:ln>
          </p:spPr>
          <p:txBody>
            <a:bodyPr/>
            <a:lstStyle/>
            <a:p>
              <a:endParaRPr lang="id-ID" altLang="en-US"/>
            </a:p>
          </p:txBody>
        </p:sp>
        <p:sp>
          <p:nvSpPr>
            <p:cNvPr id="329754" name="Oval 329753"/>
            <p:cNvSpPr/>
            <p:nvPr/>
          </p:nvSpPr>
          <p:spPr>
            <a:xfrm>
              <a:off x="5248" y="1408"/>
              <a:ext cx="80" cy="80"/>
            </a:xfrm>
            <a:prstGeom prst="ellipse">
              <a:avLst/>
            </a:prstGeom>
            <a:solidFill>
              <a:schemeClr val="accent2"/>
            </a:solidFill>
            <a:ln w="9525">
              <a:noFill/>
            </a:ln>
          </p:spPr>
          <p:txBody>
            <a:bodyPr/>
            <a:lstStyle/>
            <a:p>
              <a:endParaRPr lang="id-ID" altLang="en-US"/>
            </a:p>
          </p:txBody>
        </p:sp>
        <p:sp>
          <p:nvSpPr>
            <p:cNvPr id="329755" name="Oval 329754"/>
            <p:cNvSpPr/>
            <p:nvPr/>
          </p:nvSpPr>
          <p:spPr>
            <a:xfrm>
              <a:off x="5360" y="1408"/>
              <a:ext cx="80" cy="80"/>
            </a:xfrm>
            <a:prstGeom prst="ellipse">
              <a:avLst/>
            </a:prstGeom>
            <a:solidFill>
              <a:schemeClr val="accent1"/>
            </a:solidFill>
            <a:ln w="9525">
              <a:noFill/>
            </a:ln>
          </p:spPr>
          <p:txBody>
            <a:bodyPr/>
            <a:lstStyle/>
            <a:p>
              <a:endParaRPr lang="id-ID" altLang="en-US"/>
            </a:p>
          </p:txBody>
        </p:sp>
        <p:sp>
          <p:nvSpPr>
            <p:cNvPr id="329756" name="Oval 329755"/>
            <p:cNvSpPr/>
            <p:nvPr/>
          </p:nvSpPr>
          <p:spPr>
            <a:xfrm>
              <a:off x="5472" y="1408"/>
              <a:ext cx="80" cy="80"/>
            </a:xfrm>
            <a:prstGeom prst="ellipse">
              <a:avLst/>
            </a:prstGeom>
            <a:solidFill>
              <a:schemeClr val="accent1"/>
            </a:solidFill>
            <a:ln w="9525">
              <a:noFill/>
            </a:ln>
          </p:spPr>
          <p:txBody>
            <a:bodyPr/>
            <a:lstStyle/>
            <a:p>
              <a:endParaRPr lang="id-ID" altLang="en-US"/>
            </a:p>
          </p:txBody>
        </p:sp>
        <p:sp>
          <p:nvSpPr>
            <p:cNvPr id="329757" name="Oval 329756"/>
            <p:cNvSpPr/>
            <p:nvPr/>
          </p:nvSpPr>
          <p:spPr>
            <a:xfrm>
              <a:off x="5584" y="1408"/>
              <a:ext cx="80" cy="80"/>
            </a:xfrm>
            <a:prstGeom prst="ellipse">
              <a:avLst/>
            </a:prstGeom>
            <a:solidFill>
              <a:schemeClr val="folHlink"/>
            </a:solidFill>
            <a:ln w="9525">
              <a:noFill/>
            </a:ln>
          </p:spPr>
          <p:txBody>
            <a:bodyPr/>
            <a:lstStyle/>
            <a:p>
              <a:endParaRPr lang="id-ID" altLang="en-US"/>
            </a:p>
          </p:txBody>
        </p:sp>
        <p:sp>
          <p:nvSpPr>
            <p:cNvPr id="329758" name="Oval 329757"/>
            <p:cNvSpPr/>
            <p:nvPr/>
          </p:nvSpPr>
          <p:spPr>
            <a:xfrm>
              <a:off x="5136" y="1520"/>
              <a:ext cx="80" cy="80"/>
            </a:xfrm>
            <a:prstGeom prst="ellipse">
              <a:avLst/>
            </a:prstGeom>
            <a:solidFill>
              <a:schemeClr val="accent2"/>
            </a:solidFill>
            <a:ln w="9525">
              <a:noFill/>
            </a:ln>
          </p:spPr>
          <p:txBody>
            <a:bodyPr/>
            <a:lstStyle/>
            <a:p>
              <a:endParaRPr lang="id-ID" altLang="en-US"/>
            </a:p>
          </p:txBody>
        </p:sp>
        <p:sp>
          <p:nvSpPr>
            <p:cNvPr id="329759" name="Oval 329758"/>
            <p:cNvSpPr/>
            <p:nvPr/>
          </p:nvSpPr>
          <p:spPr>
            <a:xfrm>
              <a:off x="5248" y="1520"/>
              <a:ext cx="80" cy="80"/>
            </a:xfrm>
            <a:prstGeom prst="ellipse">
              <a:avLst/>
            </a:prstGeom>
            <a:solidFill>
              <a:schemeClr val="accent1"/>
            </a:solidFill>
            <a:ln w="9525">
              <a:noFill/>
            </a:ln>
          </p:spPr>
          <p:txBody>
            <a:bodyPr/>
            <a:lstStyle/>
            <a:p>
              <a:endParaRPr lang="id-ID" altLang="en-US"/>
            </a:p>
          </p:txBody>
        </p:sp>
        <p:sp>
          <p:nvSpPr>
            <p:cNvPr id="329760" name="Oval 329759"/>
            <p:cNvSpPr/>
            <p:nvPr/>
          </p:nvSpPr>
          <p:spPr>
            <a:xfrm>
              <a:off x="5360" y="1520"/>
              <a:ext cx="80" cy="80"/>
            </a:xfrm>
            <a:prstGeom prst="ellipse">
              <a:avLst/>
            </a:prstGeom>
            <a:solidFill>
              <a:schemeClr val="accent1"/>
            </a:solidFill>
            <a:ln w="9525">
              <a:noFill/>
            </a:ln>
          </p:spPr>
          <p:txBody>
            <a:bodyPr/>
            <a:lstStyle/>
            <a:p>
              <a:endParaRPr lang="id-ID" altLang="en-US"/>
            </a:p>
          </p:txBody>
        </p:sp>
        <p:sp>
          <p:nvSpPr>
            <p:cNvPr id="329761" name="Oval 329760"/>
            <p:cNvSpPr/>
            <p:nvPr/>
          </p:nvSpPr>
          <p:spPr>
            <a:xfrm>
              <a:off x="5472" y="1520"/>
              <a:ext cx="80" cy="80"/>
            </a:xfrm>
            <a:prstGeom prst="ellipse">
              <a:avLst/>
            </a:prstGeom>
            <a:solidFill>
              <a:schemeClr val="folHlink"/>
            </a:solidFill>
            <a:ln w="9525">
              <a:noFill/>
            </a:ln>
          </p:spPr>
          <p:txBody>
            <a:bodyPr/>
            <a:lstStyle/>
            <a:p>
              <a:endParaRPr lang="id-ID" altLang="en-US"/>
            </a:p>
          </p:txBody>
        </p:sp>
        <p:sp>
          <p:nvSpPr>
            <p:cNvPr id="329762" name="Oval 329761"/>
            <p:cNvSpPr/>
            <p:nvPr/>
          </p:nvSpPr>
          <p:spPr>
            <a:xfrm>
              <a:off x="5136" y="1632"/>
              <a:ext cx="80" cy="80"/>
            </a:xfrm>
            <a:prstGeom prst="ellipse">
              <a:avLst/>
            </a:prstGeom>
            <a:solidFill>
              <a:schemeClr val="accent1"/>
            </a:solidFill>
            <a:ln w="9525">
              <a:noFill/>
            </a:ln>
          </p:spPr>
          <p:txBody>
            <a:bodyPr/>
            <a:lstStyle/>
            <a:p>
              <a:endParaRPr lang="id-ID" altLang="en-US"/>
            </a:p>
          </p:txBody>
        </p:sp>
        <p:sp>
          <p:nvSpPr>
            <p:cNvPr id="329763" name="Oval 329762"/>
            <p:cNvSpPr/>
            <p:nvPr/>
          </p:nvSpPr>
          <p:spPr>
            <a:xfrm>
              <a:off x="5248" y="1632"/>
              <a:ext cx="80" cy="80"/>
            </a:xfrm>
            <a:prstGeom prst="ellipse">
              <a:avLst/>
            </a:prstGeom>
            <a:solidFill>
              <a:schemeClr val="accent1"/>
            </a:solidFill>
            <a:ln w="9525">
              <a:noFill/>
            </a:ln>
          </p:spPr>
          <p:txBody>
            <a:bodyPr/>
            <a:lstStyle/>
            <a:p>
              <a:endParaRPr lang="id-ID" altLang="en-US"/>
            </a:p>
          </p:txBody>
        </p:sp>
        <p:sp>
          <p:nvSpPr>
            <p:cNvPr id="329764" name="Oval 329763"/>
            <p:cNvSpPr/>
            <p:nvPr/>
          </p:nvSpPr>
          <p:spPr>
            <a:xfrm>
              <a:off x="5360" y="1632"/>
              <a:ext cx="80" cy="80"/>
            </a:xfrm>
            <a:prstGeom prst="ellipse">
              <a:avLst/>
            </a:prstGeom>
            <a:solidFill>
              <a:schemeClr val="folHlink"/>
            </a:solidFill>
            <a:ln w="9525">
              <a:noFill/>
            </a:ln>
          </p:spPr>
          <p:txBody>
            <a:bodyPr/>
            <a:lstStyle/>
            <a:p>
              <a:endParaRPr lang="id-ID" altLang="en-US"/>
            </a:p>
          </p:txBody>
        </p:sp>
        <p:sp>
          <p:nvSpPr>
            <p:cNvPr id="329765" name="Oval 329764"/>
            <p:cNvSpPr/>
            <p:nvPr/>
          </p:nvSpPr>
          <p:spPr>
            <a:xfrm>
              <a:off x="5472" y="1632"/>
              <a:ext cx="80" cy="80"/>
            </a:xfrm>
            <a:prstGeom prst="ellipse">
              <a:avLst/>
            </a:prstGeom>
            <a:solidFill>
              <a:schemeClr val="folHlink"/>
            </a:solidFill>
            <a:ln w="9525">
              <a:noFill/>
            </a:ln>
          </p:spPr>
          <p:txBody>
            <a:bodyPr/>
            <a:lstStyle/>
            <a:p>
              <a:endParaRPr lang="id-ID" altLang="en-US"/>
            </a:p>
          </p:txBody>
        </p:sp>
        <p:sp>
          <p:nvSpPr>
            <p:cNvPr id="329766" name="Oval 329765"/>
            <p:cNvSpPr/>
            <p:nvPr/>
          </p:nvSpPr>
          <p:spPr>
            <a:xfrm>
              <a:off x="5248" y="1744"/>
              <a:ext cx="80" cy="80"/>
            </a:xfrm>
            <a:prstGeom prst="ellipse">
              <a:avLst/>
            </a:prstGeom>
            <a:solidFill>
              <a:schemeClr val="folHlink"/>
            </a:solidFill>
            <a:ln w="9525">
              <a:noFill/>
            </a:ln>
          </p:spPr>
          <p:txBody>
            <a:bodyPr/>
            <a:lstStyle/>
            <a:p>
              <a:endParaRPr lang="id-ID" altLang="en-US"/>
            </a:p>
          </p:txBody>
        </p:sp>
        <p:sp>
          <p:nvSpPr>
            <p:cNvPr id="329767" name="Oval 329766"/>
            <p:cNvSpPr/>
            <p:nvPr/>
          </p:nvSpPr>
          <p:spPr>
            <a:xfrm>
              <a:off x="5472" y="1744"/>
              <a:ext cx="80" cy="80"/>
            </a:xfrm>
            <a:prstGeom prst="ellipse">
              <a:avLst/>
            </a:prstGeom>
            <a:solidFill>
              <a:schemeClr val="folHlink"/>
            </a:solidFill>
            <a:ln w="9525">
              <a:noFill/>
            </a:ln>
          </p:spPr>
          <p:txBody>
            <a:bodyPr/>
            <a:lstStyle/>
            <a:p>
              <a:endParaRPr lang="id-ID" alt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29731"/>
                                        </p:tgtEl>
                                        <p:attrNameLst>
                                          <p:attrName>style.visibility</p:attrName>
                                        </p:attrNameLst>
                                      </p:cBhvr>
                                      <p:to>
                                        <p:strVal val="visible"/>
                                      </p:to>
                                    </p:set>
                                    <p:anim calcmode="lin" valueType="num">
                                      <p:cBhvr>
                                        <p:cTn id="7" dur="500" fill="hold"/>
                                        <p:tgtEl>
                                          <p:spTgt spid="329731"/>
                                        </p:tgtEl>
                                        <p:attrNameLst>
                                          <p:attrName>ppt_w</p:attrName>
                                        </p:attrNameLst>
                                      </p:cBhvr>
                                      <p:tavLst>
                                        <p:tav tm="0">
                                          <p:val>
                                            <p:fltVal val="0"/>
                                          </p:val>
                                        </p:tav>
                                        <p:tav tm="100000">
                                          <p:val>
                                            <p:strVal val="#ppt_w"/>
                                          </p:val>
                                        </p:tav>
                                      </p:tavLst>
                                    </p:anim>
                                    <p:anim calcmode="lin" valueType="num">
                                      <p:cBhvr>
                                        <p:cTn id="8" dur="500" fill="hold"/>
                                        <p:tgtEl>
                                          <p:spTgt spid="329731"/>
                                        </p:tgtEl>
                                        <p:attrNameLst>
                                          <p:attrName>ppt_h</p:attrName>
                                        </p:attrNameLst>
                                      </p:cBhvr>
                                      <p:tavLst>
                                        <p:tav tm="0">
                                          <p:val>
                                            <p:fltVal val="0"/>
                                          </p:val>
                                        </p:tav>
                                        <p:tav tm="100000">
                                          <p:val>
                                            <p:strVal val="#ppt_h"/>
                                          </p:val>
                                        </p:tav>
                                      </p:tavLst>
                                    </p:anim>
                                    <p:animEffect transition="in" filter="fade">
                                      <p:cBhvr>
                                        <p:cTn id="9" dur="500"/>
                                        <p:tgtEl>
                                          <p:spTgt spid="329731"/>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29732">
                                            <p:txEl>
                                              <p:pRg st="0" end="0"/>
                                            </p:txEl>
                                          </p:spTgt>
                                        </p:tgtEl>
                                        <p:attrNameLst>
                                          <p:attrName>style.visibility</p:attrName>
                                        </p:attrNameLst>
                                      </p:cBhvr>
                                      <p:to>
                                        <p:strVal val="visible"/>
                                      </p:to>
                                    </p:set>
                                    <p:animEffect transition="in" filter="fade">
                                      <p:cBhvr>
                                        <p:cTn id="14" dur="1000">
                                          <p:stCondLst>
                                            <p:cond delay="0"/>
                                          </p:stCondLst>
                                        </p:cTn>
                                        <p:tgtEl>
                                          <p:spTgt spid="329732">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29732">
                                            <p:txEl>
                                              <p:pRg st="1" end="1"/>
                                            </p:txEl>
                                          </p:spTgt>
                                        </p:tgtEl>
                                        <p:attrNameLst>
                                          <p:attrName>style.visibility</p:attrName>
                                        </p:attrNameLst>
                                      </p:cBhvr>
                                      <p:to>
                                        <p:strVal val="visible"/>
                                      </p:to>
                                    </p:set>
                                    <p:animEffect transition="in" filter="fade">
                                      <p:cBhvr>
                                        <p:cTn id="17" dur="1000">
                                          <p:stCondLst>
                                            <p:cond delay="0"/>
                                          </p:stCondLst>
                                        </p:cTn>
                                        <p:tgtEl>
                                          <p:spTgt spid="329732">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29732">
                                            <p:txEl>
                                              <p:pRg st="2" end="2"/>
                                            </p:txEl>
                                          </p:spTgt>
                                        </p:tgtEl>
                                        <p:attrNameLst>
                                          <p:attrName>style.visibility</p:attrName>
                                        </p:attrNameLst>
                                      </p:cBhvr>
                                      <p:to>
                                        <p:strVal val="visible"/>
                                      </p:to>
                                    </p:set>
                                    <p:animEffect transition="in" filter="fade">
                                      <p:cBhvr>
                                        <p:cTn id="20" dur="1000">
                                          <p:stCondLst>
                                            <p:cond delay="0"/>
                                          </p:stCondLst>
                                        </p:cTn>
                                        <p:tgtEl>
                                          <p:spTgt spid="329732">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29732">
                                            <p:txEl>
                                              <p:pRg st="3" end="3"/>
                                            </p:txEl>
                                          </p:spTgt>
                                        </p:tgtEl>
                                        <p:attrNameLst>
                                          <p:attrName>style.visibility</p:attrName>
                                        </p:attrNameLst>
                                      </p:cBhvr>
                                      <p:to>
                                        <p:strVal val="visible"/>
                                      </p:to>
                                    </p:set>
                                    <p:animEffect transition="in" filter="fade">
                                      <p:cBhvr>
                                        <p:cTn id="23" dur="1000">
                                          <p:stCondLst>
                                            <p:cond delay="0"/>
                                          </p:stCondLst>
                                        </p:cTn>
                                        <p:tgtEl>
                                          <p:spTgt spid="329732">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29732">
                                            <p:txEl>
                                              <p:pRg st="4" end="4"/>
                                            </p:txEl>
                                          </p:spTgt>
                                        </p:tgtEl>
                                        <p:attrNameLst>
                                          <p:attrName>style.visibility</p:attrName>
                                        </p:attrNameLst>
                                      </p:cBhvr>
                                      <p:to>
                                        <p:strVal val="visible"/>
                                      </p:to>
                                    </p:set>
                                    <p:animEffect transition="in" filter="fade">
                                      <p:cBhvr>
                                        <p:cTn id="26" dur="1000">
                                          <p:stCondLst>
                                            <p:cond delay="0"/>
                                          </p:stCondLst>
                                        </p:cTn>
                                        <p:tgtEl>
                                          <p:spTgt spid="32973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31" grpId="0"/>
      <p:bldP spid="329732" grpId="0" build="p"/>
    </p:bldLst>
  </p:timing>
  <p:hf sldNum="0" hdr="0" ftr="0" dt="0"/>
  <p:txStyles>
    <p:titleStyle>
      <a:lvl1pPr marL="0" lvl="0" indent="0" algn="l" defTabSz="914400" rtl="0" eaLnBrk="1" fontAlgn="base" latinLnBrk="0" hangingPunct="1">
        <a:lnSpc>
          <a:spcPct val="100000"/>
        </a:lnSpc>
        <a:spcBef>
          <a:spcPct val="0"/>
        </a:spcBef>
        <a:spcAft>
          <a:spcPct val="0"/>
        </a:spcAft>
        <a:buNone/>
        <a:defRPr sz="3900" b="1"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Char char="l"/>
        <a:defRPr sz="3000" b="0" i="0" u="none" kern="1200" baseline="0">
          <a:solidFill>
            <a:schemeClr val="tx1"/>
          </a:solidFill>
          <a:latin typeface="+mn-lt"/>
          <a:ea typeface="+mn-ea"/>
          <a:cs typeface="+mn-cs"/>
        </a:defRPr>
      </a:lvl1pPr>
      <a:lvl2pPr marL="692150" lvl="1" indent="-347345"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l"/>
        <a:defRPr sz="2600" b="0" i="0" u="none" kern="1200" baseline="0">
          <a:solidFill>
            <a:schemeClr val="tx1"/>
          </a:solidFill>
          <a:latin typeface="+mn-lt"/>
          <a:ea typeface="+mn-ea"/>
          <a:cs typeface="+mn-cs"/>
        </a:defRPr>
      </a:lvl2pPr>
      <a:lvl3pPr marL="987425" lvl="2" indent="-29337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Char char="l"/>
        <a:defRPr sz="2300" b="0" i="0" u="none" kern="1200" baseline="0">
          <a:solidFill>
            <a:schemeClr val="tx1"/>
          </a:solidFill>
          <a:latin typeface="+mn-lt"/>
          <a:ea typeface="+mn-ea"/>
          <a:cs typeface="+mn-cs"/>
        </a:defRPr>
      </a:lvl3pPr>
      <a:lvl4pPr marL="1281430" lvl="3" indent="-29210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Char char="§"/>
        <a:defRPr sz="2000" b="0" i="0" u="none" kern="1200" baseline="0">
          <a:solidFill>
            <a:schemeClr val="tx1"/>
          </a:solidFill>
          <a:latin typeface="+mn-lt"/>
          <a:ea typeface="+mn-ea"/>
          <a:cs typeface="+mn-cs"/>
        </a:defRPr>
      </a:lvl4pPr>
      <a:lvl5pPr marL="1598930" lvl="4" indent="-316230" algn="l" defTabSz="914400" rtl="0" eaLnBrk="1" fontAlgn="base" latinLnBrk="0" hangingPunct="1">
        <a:lnSpc>
          <a:spcPct val="100000"/>
        </a:lnSpc>
        <a:spcBef>
          <a:spcPct val="20000"/>
        </a:spcBef>
        <a:spcAft>
          <a:spcPct val="0"/>
        </a:spcAft>
        <a:buClr>
          <a:schemeClr val="folHlink"/>
        </a:buClr>
        <a:buSzPct val="80000"/>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folHlink"/>
        </a:buClr>
        <a:buSzPct val="80000"/>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folHlink"/>
        </a:buClr>
        <a:buSzPct val="80000"/>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folHlink"/>
        </a:buClr>
        <a:buSzPct val="80000"/>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folHlink"/>
        </a:buClr>
        <a:buSzPct val="80000"/>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2pPr>
      <a:lvl3pPr marL="914400" lvl="2"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3pPr>
      <a:lvl4pPr marL="1371600" lvl="3"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4pPr>
      <a:lvl5pPr marL="1828800" lvl="4"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5pPr>
      <a:lvl6pPr marL="2286000" lvl="5"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6pPr>
      <a:lvl7pPr marL="2743200" lvl="6"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7pPr>
      <a:lvl8pPr marL="3200400" lvl="7"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8pPr>
      <a:lvl9pPr marL="3657600" lvl="8"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35874" name="Grup 335873"/>
          <p:cNvGrpSpPr/>
          <p:nvPr/>
        </p:nvGrpSpPr>
        <p:grpSpPr>
          <a:xfrm>
            <a:off x="1071563" y="304800"/>
            <a:ext cx="7615237" cy="1106488"/>
            <a:chOff x="675" y="192"/>
            <a:chExt cx="4797" cy="697"/>
          </a:xfrm>
        </p:grpSpPr>
        <p:sp>
          <p:nvSpPr>
            <p:cNvPr id="335875" name="Oval 335874"/>
            <p:cNvSpPr/>
            <p:nvPr/>
          </p:nvSpPr>
          <p:spPr>
            <a:xfrm flipH="1">
              <a:off x="3067" y="192"/>
              <a:ext cx="696" cy="696"/>
            </a:xfrm>
            <a:prstGeom prst="ellipse">
              <a:avLst/>
            </a:prstGeom>
            <a:solidFill>
              <a:schemeClr val="accent2"/>
            </a:solidFill>
            <a:ln w="28575">
              <a:noFill/>
            </a:ln>
          </p:spPr>
          <p:txBody>
            <a:bodyPr wrap="none" anchor="ctr"/>
            <a:lstStyle/>
            <a:p>
              <a:pPr lvl="0" algn="ctr" eaLnBrk="1" hangingPunct="1"/>
              <a:endParaRPr sz="2400" dirty="0">
                <a:latin typeface="Times New Roman" panose="02020603050405020304" pitchFamily="18" charset="0"/>
              </a:endParaRPr>
            </a:p>
          </p:txBody>
        </p:sp>
        <p:sp>
          <p:nvSpPr>
            <p:cNvPr id="335876" name="Oval 335875"/>
            <p:cNvSpPr/>
            <p:nvPr/>
          </p:nvSpPr>
          <p:spPr>
            <a:xfrm flipH="1">
              <a:off x="4777" y="192"/>
              <a:ext cx="695" cy="696"/>
            </a:xfrm>
            <a:prstGeom prst="ellipse">
              <a:avLst/>
            </a:prstGeom>
            <a:solidFill>
              <a:schemeClr val="accent2"/>
            </a:solidFill>
            <a:ln w="28575">
              <a:noFill/>
            </a:ln>
          </p:spPr>
          <p:txBody>
            <a:bodyPr wrap="none" anchor="ctr"/>
            <a:lstStyle/>
            <a:p>
              <a:pPr lvl="0" algn="ctr" eaLnBrk="1" hangingPunct="1"/>
              <a:endParaRPr sz="2400" dirty="0">
                <a:latin typeface="Times New Roman" panose="02020603050405020304" pitchFamily="18" charset="0"/>
              </a:endParaRPr>
            </a:p>
          </p:txBody>
        </p:sp>
        <p:sp>
          <p:nvSpPr>
            <p:cNvPr id="335877" name="Oval 335876"/>
            <p:cNvSpPr/>
            <p:nvPr/>
          </p:nvSpPr>
          <p:spPr>
            <a:xfrm flipH="1">
              <a:off x="675" y="193"/>
              <a:ext cx="695" cy="696"/>
            </a:xfrm>
            <a:prstGeom prst="ellipse">
              <a:avLst/>
            </a:prstGeom>
            <a:solidFill>
              <a:schemeClr val="accent2"/>
            </a:solidFill>
            <a:ln w="28575">
              <a:noFill/>
            </a:ln>
          </p:spPr>
          <p:txBody>
            <a:bodyPr wrap="none" anchor="ctr"/>
            <a:lstStyle/>
            <a:p>
              <a:pPr lvl="0" algn="ctr" eaLnBrk="1" hangingPunct="1"/>
              <a:endParaRPr sz="2400" dirty="0">
                <a:latin typeface="Times New Roman" panose="02020603050405020304" pitchFamily="18" charset="0"/>
              </a:endParaRPr>
            </a:p>
          </p:txBody>
        </p:sp>
        <p:sp>
          <p:nvSpPr>
            <p:cNvPr id="335878" name="Oval 335877"/>
            <p:cNvSpPr/>
            <p:nvPr/>
          </p:nvSpPr>
          <p:spPr>
            <a:xfrm flipH="1">
              <a:off x="3984" y="192"/>
              <a:ext cx="695" cy="696"/>
            </a:xfrm>
            <a:prstGeom prst="ellipse">
              <a:avLst/>
            </a:prstGeom>
            <a:noFill/>
            <a:ln w="28575" cap="flat" cmpd="sng">
              <a:solidFill>
                <a:schemeClr val="accent2"/>
              </a:solidFill>
              <a:prstDash val="solid"/>
              <a:headEnd type="none" w="med" len="med"/>
              <a:tailEnd type="none" w="med" len="med"/>
            </a:ln>
          </p:spPr>
          <p:txBody>
            <a:bodyPr wrap="none" anchor="ctr"/>
            <a:lstStyle/>
            <a:p>
              <a:pPr lvl="0" algn="ctr" eaLnBrk="1" hangingPunct="1"/>
              <a:endParaRPr sz="2400" dirty="0">
                <a:latin typeface="Times New Roman" panose="02020603050405020304" pitchFamily="18" charset="0"/>
              </a:endParaRPr>
            </a:p>
          </p:txBody>
        </p:sp>
        <p:sp>
          <p:nvSpPr>
            <p:cNvPr id="335879" name="Oval 335878"/>
            <p:cNvSpPr/>
            <p:nvPr/>
          </p:nvSpPr>
          <p:spPr>
            <a:xfrm flipH="1">
              <a:off x="1486" y="192"/>
              <a:ext cx="695" cy="696"/>
            </a:xfrm>
            <a:prstGeom prst="ellipse">
              <a:avLst/>
            </a:prstGeom>
            <a:noFill/>
            <a:ln w="28575" cap="flat" cmpd="sng">
              <a:solidFill>
                <a:schemeClr val="accent2"/>
              </a:solidFill>
              <a:prstDash val="solid"/>
              <a:headEnd type="none" w="med" len="med"/>
              <a:tailEnd type="none" w="med" len="med"/>
            </a:ln>
          </p:spPr>
          <p:txBody>
            <a:bodyPr wrap="none" anchor="ctr"/>
            <a:lstStyle/>
            <a:p>
              <a:pPr lvl="0" algn="ctr" eaLnBrk="1" hangingPunct="1"/>
              <a:endParaRPr sz="2400" dirty="0">
                <a:latin typeface="Times New Roman" panose="02020603050405020304" pitchFamily="18" charset="0"/>
              </a:endParaRPr>
            </a:p>
          </p:txBody>
        </p:sp>
      </p:grpSp>
      <p:sp>
        <p:nvSpPr>
          <p:cNvPr id="335880" name="Placeholder Teks 335879"/>
          <p:cNvSpPr>
            <a:spLocks noGrp="1"/>
          </p:cNvSpPr>
          <p:nvPr>
            <p:ph type="body" idx="1"/>
          </p:nvPr>
        </p:nvSpPr>
        <p:spPr>
          <a:xfrm>
            <a:off x="457200" y="1600200"/>
            <a:ext cx="8229600" cy="4530725"/>
          </a:xfrm>
          <a:prstGeom prst="rect">
            <a:avLst/>
          </a:prstGeom>
          <a:noFill/>
          <a:ln w="9525">
            <a:noFill/>
          </a:ln>
        </p:spPr>
        <p:txBody>
          <a:body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335881" name="Placeholder Tanggal 335880"/>
          <p:cNvSpPr>
            <a:spLocks noGrp="1"/>
          </p:cNvSpPr>
          <p:nvPr>
            <p:ph type="dt" sz="half" idx="2"/>
          </p:nvPr>
        </p:nvSpPr>
        <p:spPr>
          <a:xfrm>
            <a:off x="457200" y="6248400"/>
            <a:ext cx="2133600" cy="457200"/>
          </a:xfrm>
          <a:prstGeom prst="rect">
            <a:avLst/>
          </a:prstGeom>
          <a:noFill/>
          <a:ln w="9525">
            <a:noFill/>
          </a:ln>
        </p:spPr>
        <p:txBody>
          <a:bodyPr/>
          <a:lstStyle>
            <a:lvl1pPr>
              <a:defRPr sz="1000"/>
            </a:lvl1pPr>
          </a:lstStyle>
          <a:p>
            <a:pPr lvl="0"/>
            <a:endParaRPr lang="en-US" dirty="0">
              <a:latin typeface="Arial" panose="020B0604020202020204" pitchFamily="34" charset="0"/>
            </a:endParaRPr>
          </a:p>
        </p:txBody>
      </p:sp>
      <p:sp>
        <p:nvSpPr>
          <p:cNvPr id="335882" name="Placeholder Footer 335881"/>
          <p:cNvSpPr>
            <a:spLocks noGrp="1"/>
          </p:cNvSpPr>
          <p:nvPr>
            <p:ph type="ftr" sz="quarter" idx="3"/>
          </p:nvPr>
        </p:nvSpPr>
        <p:spPr>
          <a:xfrm>
            <a:off x="3124200" y="6248400"/>
            <a:ext cx="2895600" cy="457200"/>
          </a:xfrm>
          <a:prstGeom prst="rect">
            <a:avLst/>
          </a:prstGeom>
          <a:noFill/>
          <a:ln w="9525">
            <a:noFill/>
          </a:ln>
        </p:spPr>
        <p:txBody>
          <a:bodyPr/>
          <a:lstStyle>
            <a:lvl1pPr algn="ctr">
              <a:defRPr sz="1000"/>
            </a:lvl1pPr>
          </a:lstStyle>
          <a:p>
            <a:pPr lvl="0"/>
            <a:endParaRPr lang="en-US" dirty="0">
              <a:latin typeface="Arial" panose="020B0604020202020204" pitchFamily="34" charset="0"/>
            </a:endParaRPr>
          </a:p>
        </p:txBody>
      </p:sp>
      <p:sp>
        <p:nvSpPr>
          <p:cNvPr id="335883" name="Placeholder Nomor Slide 335882"/>
          <p:cNvSpPr>
            <a:spLocks noGrp="1"/>
          </p:cNvSpPr>
          <p:nvPr>
            <p:ph type="sldNum" sz="quarter" idx="4"/>
          </p:nvPr>
        </p:nvSpPr>
        <p:spPr>
          <a:xfrm>
            <a:off x="6553200" y="6248400"/>
            <a:ext cx="2133600" cy="457200"/>
          </a:xfrm>
          <a:prstGeom prst="rect">
            <a:avLst/>
          </a:prstGeom>
          <a:noFill/>
          <a:ln w="9525">
            <a:noFill/>
          </a:ln>
        </p:spPr>
        <p:txBody>
          <a:bodyPr/>
          <a:lstStyle>
            <a:lvl1pPr algn="r">
              <a:defRPr sz="1000"/>
            </a:lvl1p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
        <p:nvSpPr>
          <p:cNvPr id="335884" name="Judul 335883"/>
          <p:cNvSpPr>
            <a:spLocks noGrp="1"/>
          </p:cNvSpPr>
          <p:nvPr>
            <p:ph type="title"/>
          </p:nvPr>
        </p:nvSpPr>
        <p:spPr>
          <a:xfrm>
            <a:off x="457200" y="274638"/>
            <a:ext cx="8229600" cy="1143000"/>
          </a:xfrm>
          <a:prstGeom prst="rect">
            <a:avLst/>
          </a:prstGeom>
          <a:noFill/>
          <a:ln w="9525">
            <a:noFill/>
          </a:ln>
        </p:spPr>
        <p:txBody>
          <a:bodyPr anchor="ctr"/>
          <a:lstStyle/>
          <a:p>
            <a:pPr lvl="0"/>
            <a:r>
              <a:rPr dirty="0"/>
              <a:t>Click to edit Master title style</a:t>
            </a: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35884"/>
                                        </p:tgtEl>
                                        <p:attrNameLst>
                                          <p:attrName>style.visibility</p:attrName>
                                        </p:attrNameLst>
                                      </p:cBhvr>
                                      <p:to>
                                        <p:strVal val="visible"/>
                                      </p:to>
                                    </p:set>
                                    <p:anim calcmode="lin" valueType="num">
                                      <p:cBhvr>
                                        <p:cTn id="7" dur="500" fill="hold"/>
                                        <p:tgtEl>
                                          <p:spTgt spid="335884"/>
                                        </p:tgtEl>
                                        <p:attrNameLst>
                                          <p:attrName>ppt_w</p:attrName>
                                        </p:attrNameLst>
                                      </p:cBhvr>
                                      <p:tavLst>
                                        <p:tav tm="0">
                                          <p:val>
                                            <p:fltVal val="0"/>
                                          </p:val>
                                        </p:tav>
                                        <p:tav tm="100000">
                                          <p:val>
                                            <p:strVal val="#ppt_w"/>
                                          </p:val>
                                        </p:tav>
                                      </p:tavLst>
                                    </p:anim>
                                    <p:anim calcmode="lin" valueType="num">
                                      <p:cBhvr>
                                        <p:cTn id="8" dur="500" fill="hold"/>
                                        <p:tgtEl>
                                          <p:spTgt spid="335884"/>
                                        </p:tgtEl>
                                        <p:attrNameLst>
                                          <p:attrName>ppt_h</p:attrName>
                                        </p:attrNameLst>
                                      </p:cBhvr>
                                      <p:tavLst>
                                        <p:tav tm="0">
                                          <p:val>
                                            <p:fltVal val="0"/>
                                          </p:val>
                                        </p:tav>
                                        <p:tav tm="100000">
                                          <p:val>
                                            <p:strVal val="#ppt_h"/>
                                          </p:val>
                                        </p:tav>
                                      </p:tavLst>
                                    </p:anim>
                                    <p:animEffect transition="in" filter="fade">
                                      <p:cBhvr>
                                        <p:cTn id="9" dur="500"/>
                                        <p:tgtEl>
                                          <p:spTgt spid="33588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35880">
                                            <p:txEl>
                                              <p:pRg st="0" end="0"/>
                                            </p:txEl>
                                          </p:spTgt>
                                        </p:tgtEl>
                                        <p:attrNameLst>
                                          <p:attrName>style.visibility</p:attrName>
                                        </p:attrNameLst>
                                      </p:cBhvr>
                                      <p:to>
                                        <p:strVal val="visible"/>
                                      </p:to>
                                    </p:set>
                                    <p:animEffect transition="in" filter="fade">
                                      <p:cBhvr>
                                        <p:cTn id="14" dur="1000">
                                          <p:stCondLst>
                                            <p:cond delay="0"/>
                                          </p:stCondLst>
                                        </p:cTn>
                                        <p:tgtEl>
                                          <p:spTgt spid="335880">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35880">
                                            <p:txEl>
                                              <p:pRg st="1" end="1"/>
                                            </p:txEl>
                                          </p:spTgt>
                                        </p:tgtEl>
                                        <p:attrNameLst>
                                          <p:attrName>style.visibility</p:attrName>
                                        </p:attrNameLst>
                                      </p:cBhvr>
                                      <p:to>
                                        <p:strVal val="visible"/>
                                      </p:to>
                                    </p:set>
                                    <p:animEffect transition="in" filter="fade">
                                      <p:cBhvr>
                                        <p:cTn id="17" dur="1000">
                                          <p:stCondLst>
                                            <p:cond delay="0"/>
                                          </p:stCondLst>
                                        </p:cTn>
                                        <p:tgtEl>
                                          <p:spTgt spid="335880">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35880">
                                            <p:txEl>
                                              <p:pRg st="2" end="2"/>
                                            </p:txEl>
                                          </p:spTgt>
                                        </p:tgtEl>
                                        <p:attrNameLst>
                                          <p:attrName>style.visibility</p:attrName>
                                        </p:attrNameLst>
                                      </p:cBhvr>
                                      <p:to>
                                        <p:strVal val="visible"/>
                                      </p:to>
                                    </p:set>
                                    <p:animEffect transition="in" filter="fade">
                                      <p:cBhvr>
                                        <p:cTn id="20" dur="1000">
                                          <p:stCondLst>
                                            <p:cond delay="0"/>
                                          </p:stCondLst>
                                        </p:cTn>
                                        <p:tgtEl>
                                          <p:spTgt spid="335880">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35880">
                                            <p:txEl>
                                              <p:pRg st="3" end="3"/>
                                            </p:txEl>
                                          </p:spTgt>
                                        </p:tgtEl>
                                        <p:attrNameLst>
                                          <p:attrName>style.visibility</p:attrName>
                                        </p:attrNameLst>
                                      </p:cBhvr>
                                      <p:to>
                                        <p:strVal val="visible"/>
                                      </p:to>
                                    </p:set>
                                    <p:animEffect transition="in" filter="fade">
                                      <p:cBhvr>
                                        <p:cTn id="23" dur="1000">
                                          <p:stCondLst>
                                            <p:cond delay="0"/>
                                          </p:stCondLst>
                                        </p:cTn>
                                        <p:tgtEl>
                                          <p:spTgt spid="335880">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35880">
                                            <p:txEl>
                                              <p:pRg st="4" end="4"/>
                                            </p:txEl>
                                          </p:spTgt>
                                        </p:tgtEl>
                                        <p:attrNameLst>
                                          <p:attrName>style.visibility</p:attrName>
                                        </p:attrNameLst>
                                      </p:cBhvr>
                                      <p:to>
                                        <p:strVal val="visible"/>
                                      </p:to>
                                    </p:set>
                                    <p:animEffect transition="in" filter="fade">
                                      <p:cBhvr>
                                        <p:cTn id="26" dur="1000">
                                          <p:stCondLst>
                                            <p:cond delay="0"/>
                                          </p:stCondLst>
                                        </p:cTn>
                                        <p:tgtEl>
                                          <p:spTgt spid="33588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880" grpId="0" build="p"/>
      <p:bldP spid="335884" grpId="0"/>
    </p:bldLst>
  </p:timing>
  <p:hf sldNum="0" hdr="0" ftr="0" dt="0"/>
  <p:txStyles>
    <p:titleStyle>
      <a:lvl1pPr marL="0" lvl="0" indent="0" algn="l" defTabSz="914400" rtl="0" eaLnBrk="1" fontAlgn="base" latinLnBrk="0" hangingPunct="1">
        <a:lnSpc>
          <a:spcPct val="100000"/>
        </a:lnSpc>
        <a:spcBef>
          <a:spcPct val="0"/>
        </a:spcBef>
        <a:spcAft>
          <a:spcPct val="0"/>
        </a:spcAft>
        <a:buNone/>
        <a:defRPr sz="38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l"/>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
        <a:defRPr sz="27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l"/>
        <a:defRPr sz="23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accent1"/>
        </a:buClr>
        <a:buFontTx/>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2pPr>
      <a:lvl3pPr marL="914400" lvl="2"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3pPr>
      <a:lvl4pPr marL="1371600" lvl="3"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4pPr>
      <a:lvl5pPr marL="1828800" lvl="4"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5pPr>
      <a:lvl6pPr marL="2286000" lvl="5"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6pPr>
      <a:lvl7pPr marL="2743200" lvl="6"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7pPr>
      <a:lvl8pPr marL="3200400" lvl="7"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8pPr>
      <a:lvl9pPr marL="3657600" lvl="8"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ctrTitle"/>
          </p:nvPr>
        </p:nvSpPr>
        <p:spPr>
          <a:xfrm>
            <a:off x="831850" y="908050"/>
            <a:ext cx="7772400" cy="1470025"/>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sz="2800" b="0" i="0" u="none" strike="noStrike" kern="0" cap="none" spc="0" normalizeH="0" baseline="0" noProof="0" dirty="0" err="1">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t>Universitas</a:t>
            </a:r>
            <a:r>
              <a:rPr kumimoji="0" lang="en-US" sz="2800" b="0" i="0" u="none" strike="noStrike" kern="0" cap="none" spc="0" normalizeH="0" baseline="0" noProof="0" dirty="0">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t> </a:t>
            </a:r>
            <a:r>
              <a:rPr kumimoji="0" lang="en-US" sz="2800" b="0" i="0" u="none" strike="noStrike" kern="0" cap="none" spc="0" normalizeH="0" baseline="0" noProof="0" dirty="0" err="1">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t>Muhammadiyah</a:t>
            </a:r>
            <a:r>
              <a:rPr kumimoji="0" lang="en-US" sz="2800" b="0" i="0" u="none" strike="noStrike" kern="0" cap="none" spc="0" normalizeH="0" baseline="0" noProof="0" dirty="0">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t> Prof. DR. </a:t>
            </a:r>
            <a:r>
              <a:rPr kumimoji="0" lang="en-US" sz="2800" b="0" i="0" u="none" strike="noStrike" kern="0" cap="none" spc="0" normalizeH="0" baseline="0" noProof="0" dirty="0" err="1">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t>Hamka</a:t>
            </a:r>
            <a:br>
              <a:rPr kumimoji="0" lang="en-US" sz="2800" b="0" i="0" u="none" strike="noStrike" kern="0" cap="none" spc="0" normalizeH="0" baseline="0" noProof="0" dirty="0">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br>
            <a:r>
              <a:rPr kumimoji="0" lang="en-US" sz="2800" b="0" i="0" u="none" strike="noStrike" kern="0" cap="none" spc="0" normalizeH="0" baseline="0" noProof="0" dirty="0">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t>(UHAMKA)</a:t>
            </a:r>
          </a:p>
        </p:txBody>
      </p:sp>
      <p:sp>
        <p:nvSpPr>
          <p:cNvPr id="15" name="Rectangle 3"/>
          <p:cNvSpPr>
            <a:spLocks noGrp="1"/>
          </p:cNvSpPr>
          <p:nvPr>
            <p:ph type="subTitle"/>
          </p:nvPr>
        </p:nvSpPr>
        <p:spPr>
          <a:xfrm>
            <a:off x="1571625" y="4076700"/>
            <a:ext cx="6400800" cy="423863"/>
          </a:xfrm>
        </p:spPr>
        <p:txBody>
          <a:bodyPr vert="horz" wrap="square" lIns="91440" tIns="45720" rIns="91440" bIns="45720" anchor="t"/>
          <a:lstStyle>
            <a:lvl1pPr marL="0" lvl="0" indent="0" algn="ctr">
              <a:buClrTx/>
              <a:buSzTx/>
              <a:buFontTx/>
              <a:buNone/>
              <a:defRPr/>
            </a:lvl1pPr>
            <a:lvl2pPr marL="457200" lvl="1" indent="0" algn="ctr">
              <a:buClrTx/>
              <a:buSzTx/>
              <a:buFontTx/>
              <a:buNone/>
              <a:defRPr/>
            </a:lvl2pPr>
            <a:lvl3pPr marL="914400" lvl="2" indent="0" algn="ctr">
              <a:buClrTx/>
              <a:buSzTx/>
              <a:buFontTx/>
              <a:buNone/>
              <a:defRPr/>
            </a:lvl3pPr>
            <a:lvl4pPr marL="1371600" lvl="3" indent="0" algn="ctr">
              <a:buClrTx/>
              <a:buSzTx/>
              <a:buFontTx/>
              <a:buNone/>
              <a:defRPr/>
            </a:lvl4pPr>
            <a:lvl5pPr marL="1828800" lvl="4" indent="0" algn="ctr">
              <a:buClrTx/>
              <a:buSzTx/>
              <a:buFontTx/>
              <a:buNone/>
              <a:defRPr/>
            </a:lvl5pPr>
          </a:lstStyle>
          <a:p>
            <a:pPr lvl="0">
              <a:lnSpc>
                <a:spcPct val="80000"/>
              </a:lnSpc>
            </a:pPr>
            <a:r>
              <a:rPr lang="id-ID" altLang="x-none" sz="1600" b="1" dirty="0">
                <a:solidFill>
                  <a:srgbClr val="000066"/>
                </a:solidFill>
                <a:latin typeface="Trebuchet MS" panose="020B0603020202020204" pitchFamily="34" charset="0"/>
              </a:rPr>
              <a:t>KULIAH #</a:t>
            </a:r>
            <a:r>
              <a:rPr lang="en-US" altLang="x-none" sz="1600" b="1" dirty="0">
                <a:solidFill>
                  <a:srgbClr val="000066"/>
                </a:solidFill>
                <a:latin typeface="Trebuchet MS" panose="020B0603020202020204" pitchFamily="34" charset="0"/>
              </a:rPr>
              <a:t>6</a:t>
            </a:r>
            <a:r>
              <a:rPr lang="id-ID" altLang="x-none" sz="1600" b="1" dirty="0">
                <a:solidFill>
                  <a:srgbClr val="000066"/>
                </a:solidFill>
                <a:latin typeface="Trebuchet MS" panose="020B0603020202020204" pitchFamily="34" charset="0"/>
              </a:rPr>
              <a:t> PTI</a:t>
            </a:r>
          </a:p>
          <a:p>
            <a:pPr lvl="0">
              <a:lnSpc>
                <a:spcPct val="80000"/>
              </a:lnSpc>
            </a:pPr>
            <a:r>
              <a:rPr lang="id-ID" sz="2800" b="1" dirty="0">
                <a:solidFill>
                  <a:srgbClr val="000066"/>
                </a:solidFill>
                <a:latin typeface="Trebuchet MS" panose="020B0603020202020204" pitchFamily="34" charset="0"/>
              </a:rPr>
              <a:t>SISTEM OPERASI (OS)</a:t>
            </a:r>
            <a:endParaRPr sz="1600" b="1" dirty="0">
              <a:solidFill>
                <a:srgbClr val="000066"/>
              </a:solidFill>
              <a:latin typeface="Trebuchet MS" panose="020B0603020202020204" pitchFamily="34" charset="0"/>
            </a:endParaRPr>
          </a:p>
          <a:p>
            <a:pPr lvl="0">
              <a:lnSpc>
                <a:spcPct val="80000"/>
              </a:lnSpc>
            </a:pPr>
            <a:endParaRPr sz="1600" dirty="0">
              <a:solidFill>
                <a:srgbClr val="0D0D0D"/>
              </a:solidFill>
              <a:latin typeface="Tw Cen MT" panose="020B0602020104020603" pitchFamily="34" charset="0"/>
            </a:endParaRPr>
          </a:p>
        </p:txBody>
      </p:sp>
      <p:pic>
        <p:nvPicPr>
          <p:cNvPr id="3076" name="Picture 8" descr="tes5_1ptr"/>
          <p:cNvPicPr>
            <a:picLocks noChangeAspect="1"/>
          </p:cNvPicPr>
          <p:nvPr/>
        </p:nvPicPr>
        <p:blipFill>
          <a:blip r:embed="rId2"/>
          <a:stretch>
            <a:fillRect/>
          </a:stretch>
        </p:blipFill>
        <p:spPr>
          <a:xfrm>
            <a:off x="3449638" y="2060575"/>
            <a:ext cx="2562225" cy="1944688"/>
          </a:xfrm>
          <a:prstGeom prst="rect">
            <a:avLst/>
          </a:prstGeom>
          <a:noFill/>
          <a:ln w="9525">
            <a:noFill/>
          </a:ln>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animEffect transition="in" filter="box(in)">
                                      <p:cBhvr>
                                        <p:cTn id="11" dur="500"/>
                                        <p:tgtEl>
                                          <p:spTgt spid="1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15">
                                            <p:txEl>
                                              <p:pRg st="1" end="1"/>
                                            </p:txEl>
                                          </p:spTgt>
                                        </p:tgtEl>
                                        <p:attrNameLst>
                                          <p:attrName>style.visibility</p:attrName>
                                        </p:attrNameLst>
                                      </p:cBhvr>
                                      <p:to>
                                        <p:strVal val="visible"/>
                                      </p:to>
                                    </p:set>
                                    <p:animEffect transition="in" filter="box(in)">
                                      <p:cBhvr>
                                        <p:cTn id="16" dur="5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r>
              <a:rPr lang="id-ID" altLang="en-US">
                <a:solidFill>
                  <a:srgbClr val="C00000"/>
                </a:solidFill>
              </a:rPr>
              <a:t>Contoh Sistem Operasi :</a:t>
            </a:r>
          </a:p>
        </p:txBody>
      </p:sp>
      <p:sp>
        <p:nvSpPr>
          <p:cNvPr id="4" name="Kotak Teks 3"/>
          <p:cNvSpPr txBox="1"/>
          <p:nvPr/>
        </p:nvSpPr>
        <p:spPr>
          <a:xfrm>
            <a:off x="596900" y="1376680"/>
            <a:ext cx="8089900" cy="4092575"/>
          </a:xfrm>
          <a:prstGeom prst="rect">
            <a:avLst/>
          </a:prstGeom>
          <a:noFill/>
        </p:spPr>
        <p:txBody>
          <a:bodyPr wrap="square" rtlCol="0">
            <a:spAutoFit/>
          </a:bodyPr>
          <a:lstStyle/>
          <a:p>
            <a:r>
              <a:rPr lang="id-ID" altLang="en-US">
                <a:solidFill>
                  <a:srgbClr val="C00000"/>
                </a:solidFill>
              </a:rPr>
              <a:t>Microsoft DOS</a:t>
            </a:r>
            <a:endParaRPr lang="id-ID" altLang="en-US"/>
          </a:p>
          <a:p>
            <a:r>
              <a:rPr lang="id-ID" altLang="en-US"/>
              <a:t>OS yang banyak digunakan pada komputer IMB-PC atau komputer kampatibel dengan OS Microsofr DOS. Mic DOS dirilis tahun 1981.</a:t>
            </a:r>
          </a:p>
          <a:p>
            <a:endParaRPr lang="id-ID" altLang="en-US"/>
          </a:p>
          <a:p>
            <a:r>
              <a:rPr lang="id-ID" altLang="en-US">
                <a:solidFill>
                  <a:srgbClr val="C00000"/>
                </a:solidFill>
              </a:rPr>
              <a:t>Widows</a:t>
            </a:r>
          </a:p>
          <a:p>
            <a:r>
              <a:rPr lang="id-ID" altLang="en-US"/>
              <a:t>OS yang banyak digunakan sebagian besar pengguna saat ini. Tahun 1990  di rilis perusahaan microsofr corporation yang diberi nama windows 3.0 berbasis GUI.</a:t>
            </a:r>
          </a:p>
          <a:p>
            <a:endParaRPr lang="id-ID" altLang="en-US"/>
          </a:p>
          <a:p>
            <a:r>
              <a:rPr lang="id-ID" altLang="en-US">
                <a:solidFill>
                  <a:srgbClr val="C00000"/>
                </a:solidFill>
              </a:rPr>
              <a:t>Windows mobile</a:t>
            </a:r>
            <a:endParaRPr lang="id-ID" altLang="en-US"/>
          </a:p>
          <a:p>
            <a:r>
              <a:rPr lang="id-ID" altLang="en-US"/>
              <a:t>OS yang ada di smartphone dengan versi mobile dari OS windos. Pertama kali dirilis  untuk sistem operasi windows pocet PC diluncurkan pada tahun 2000.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r>
              <a:rPr lang="id-ID" altLang="en-US">
                <a:solidFill>
                  <a:srgbClr val="C00000"/>
                </a:solidFill>
              </a:rPr>
              <a:t>Contoh Sistem Operasi :</a:t>
            </a:r>
          </a:p>
        </p:txBody>
      </p:sp>
      <p:sp>
        <p:nvSpPr>
          <p:cNvPr id="4" name="Kotak Teks 3"/>
          <p:cNvSpPr txBox="1"/>
          <p:nvPr/>
        </p:nvSpPr>
        <p:spPr>
          <a:xfrm>
            <a:off x="596900" y="1376680"/>
            <a:ext cx="8089900" cy="5015865"/>
          </a:xfrm>
          <a:prstGeom prst="rect">
            <a:avLst/>
          </a:prstGeom>
          <a:noFill/>
        </p:spPr>
        <p:txBody>
          <a:bodyPr wrap="square" rtlCol="0">
            <a:spAutoFit/>
          </a:bodyPr>
          <a:lstStyle/>
          <a:p>
            <a:r>
              <a:rPr lang="id-ID" altLang="en-US">
                <a:solidFill>
                  <a:srgbClr val="C00000"/>
                </a:solidFill>
              </a:rPr>
              <a:t>Macintosh</a:t>
            </a:r>
          </a:p>
          <a:p>
            <a:r>
              <a:rPr lang="id-ID" altLang="en-US">
                <a:solidFill>
                  <a:schemeClr val="tx1"/>
                </a:solidFill>
              </a:rPr>
              <a:t>Biasa disebut dengan Mac OS, merupakan OS yang dibuat khusus untuk komputer macintosh dan OS ini tidak kompatibel dengan personal computer yang berbasis IMB. MAC OS pertam dikenalkan ke public tahun 1984 dan OS ini dibuat oleh Apple Computer.</a:t>
            </a:r>
          </a:p>
          <a:p>
            <a:endParaRPr lang="id-ID" altLang="en-US">
              <a:solidFill>
                <a:srgbClr val="C00000"/>
              </a:solidFill>
            </a:endParaRPr>
          </a:p>
          <a:p>
            <a:r>
              <a:rPr lang="id-ID" altLang="en-US">
                <a:solidFill>
                  <a:srgbClr val="C00000"/>
                </a:solidFill>
              </a:rPr>
              <a:t>Linux</a:t>
            </a:r>
          </a:p>
          <a:p>
            <a:r>
              <a:rPr lang="id-ID" altLang="en-US">
                <a:solidFill>
                  <a:schemeClr val="tx1"/>
                </a:solidFill>
              </a:rPr>
              <a:t>Sistem operasi yang bertpe unix modular. Linux dikembangkan pada tahun1970-an sampai tahun 1980-an dengan menggunakankernel monolitik. Perbedaannya dengan sistem lainnya adalah OS ini mempunyai kernel dan komponen yang terbuka.</a:t>
            </a:r>
          </a:p>
          <a:p>
            <a:endParaRPr lang="id-ID" altLang="en-US">
              <a:solidFill>
                <a:srgbClr val="C00000"/>
              </a:solidFill>
            </a:endParaRPr>
          </a:p>
          <a:p>
            <a:r>
              <a:rPr lang="id-ID" altLang="en-US">
                <a:solidFill>
                  <a:srgbClr val="C00000"/>
                </a:solidFill>
              </a:rPr>
              <a:t>Unix</a:t>
            </a:r>
          </a:p>
          <a:p>
            <a:r>
              <a:rPr lang="id-ID" altLang="en-US">
                <a:solidFill>
                  <a:schemeClr val="tx1"/>
                </a:solidFill>
              </a:rPr>
              <a:t>Banyak digunakan di komputer supercomputer dan mainframe atau biasa di perusahaan besar yang memakai supercomputer untuk mengelola data besar.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r>
              <a:rPr lang="id-ID" altLang="en-US">
                <a:solidFill>
                  <a:srgbClr val="C00000"/>
                </a:solidFill>
              </a:rPr>
              <a:t>Contoh Sistem Operasi :</a:t>
            </a:r>
          </a:p>
        </p:txBody>
      </p:sp>
      <p:sp>
        <p:nvSpPr>
          <p:cNvPr id="4" name="Kotak Teks 3"/>
          <p:cNvSpPr txBox="1"/>
          <p:nvPr/>
        </p:nvSpPr>
        <p:spPr>
          <a:xfrm>
            <a:off x="596900" y="1570355"/>
            <a:ext cx="8089900" cy="4092575"/>
          </a:xfrm>
          <a:prstGeom prst="rect">
            <a:avLst/>
          </a:prstGeom>
          <a:noFill/>
        </p:spPr>
        <p:txBody>
          <a:bodyPr wrap="square" rtlCol="0">
            <a:spAutoFit/>
          </a:bodyPr>
          <a:lstStyle/>
          <a:p>
            <a:r>
              <a:rPr lang="id-ID" altLang="en-US">
                <a:solidFill>
                  <a:srgbClr val="C00000"/>
                </a:solidFill>
              </a:rPr>
              <a:t>Palm</a:t>
            </a:r>
          </a:p>
          <a:p>
            <a:r>
              <a:rPr lang="id-ID" altLang="en-US">
                <a:solidFill>
                  <a:schemeClr val="tx1"/>
                </a:solidFill>
              </a:rPr>
              <a:t>Sistem operasi yang ada di smart phone atu PDA Phone hanya melejit sebentar. Palm suda tidak popular lagi karena kalah saing dengan sistem operasi yang lain</a:t>
            </a:r>
          </a:p>
          <a:p>
            <a:endParaRPr lang="id-ID" altLang="en-US">
              <a:solidFill>
                <a:srgbClr val="C00000"/>
              </a:solidFill>
            </a:endParaRPr>
          </a:p>
          <a:p>
            <a:r>
              <a:rPr lang="id-ID" altLang="en-US">
                <a:solidFill>
                  <a:srgbClr val="C00000"/>
                </a:solidFill>
              </a:rPr>
              <a:t>Blackberry OS</a:t>
            </a:r>
          </a:p>
          <a:p>
            <a:r>
              <a:rPr lang="id-ID" altLang="en-US">
                <a:solidFill>
                  <a:schemeClr val="tx1"/>
                </a:solidFill>
              </a:rPr>
              <a:t>Sistem operasi seperti sistem operasi apple yang hanya identic dengan satu jenis smart phone. Sistem ini hanya dikembangkan untuk kepentingan bisnis, yang memiliki produk unggulan yaitu black messenger. Sistem ini bisa menjadikan penggunanya memakai beberapa aplikasi dan utilitas yang mengarah kepada kepentingan bisnis.</a:t>
            </a:r>
          </a:p>
          <a:p>
            <a:endParaRPr lang="id-ID" altLang="en-US">
              <a:solidFill>
                <a:srgbClr val="C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457200" y="-134937"/>
            <a:ext cx="8229600" cy="1143000"/>
          </a:xfrm>
        </p:spPr>
        <p:txBody>
          <a:bodyPr/>
          <a:lstStyle/>
          <a:p>
            <a:r>
              <a:rPr lang="id-ID" altLang="en-US">
                <a:solidFill>
                  <a:srgbClr val="C00000"/>
                </a:solidFill>
              </a:rPr>
              <a:t>Contoh Sistem Operasi :</a:t>
            </a:r>
          </a:p>
        </p:txBody>
      </p:sp>
      <p:sp>
        <p:nvSpPr>
          <p:cNvPr id="4" name="Kotak Teks 3"/>
          <p:cNvSpPr txBox="1"/>
          <p:nvPr/>
        </p:nvSpPr>
        <p:spPr>
          <a:xfrm>
            <a:off x="329565" y="885825"/>
            <a:ext cx="8607425" cy="5939155"/>
          </a:xfrm>
          <a:prstGeom prst="rect">
            <a:avLst/>
          </a:prstGeom>
          <a:noFill/>
        </p:spPr>
        <p:txBody>
          <a:bodyPr wrap="square" rtlCol="0">
            <a:spAutoFit/>
          </a:bodyPr>
          <a:lstStyle/>
          <a:p>
            <a:r>
              <a:rPr lang="id-ID" altLang="en-US">
                <a:solidFill>
                  <a:srgbClr val="C00000"/>
                </a:solidFill>
              </a:rPr>
              <a:t>Symbian</a:t>
            </a:r>
          </a:p>
          <a:p>
            <a:r>
              <a:rPr lang="id-ID" altLang="en-US">
                <a:solidFill>
                  <a:schemeClr val="tx1"/>
                </a:solidFill>
              </a:rPr>
              <a:t>Sistem operasi yang ada di smart phone yang biasa dibilang Symbian adalah jenis sistem opeasi yang jadi awal menculnya smart phone. Banyak dipakai di perangkat nokia dan sony ericsson. Symbian dikembangkan perusahaan teknologi yang bernama symbvian Ltd. Tetapi karena penggunanya sudah tidak popular karena sudah tergantikan dengan sistem operaso android, windows, apple.</a:t>
            </a:r>
          </a:p>
          <a:p>
            <a:endParaRPr lang="id-ID" altLang="en-US">
              <a:solidFill>
                <a:schemeClr val="tx1"/>
              </a:solidFill>
            </a:endParaRPr>
          </a:p>
          <a:p>
            <a:r>
              <a:rPr lang="id-ID" altLang="en-US">
                <a:solidFill>
                  <a:srgbClr val="C00000"/>
                </a:solidFill>
              </a:rPr>
              <a:t>Android</a:t>
            </a:r>
          </a:p>
          <a:p>
            <a:r>
              <a:rPr lang="id-ID" altLang="en-US">
                <a:solidFill>
                  <a:schemeClr val="tx1"/>
                </a:solidFill>
              </a:rPr>
              <a:t>Sistem operasi yang ada di smart phone, tablet PC, dan Mini PC yang sebagian besar digunakan dan sangat popular sampai saat ini. Andoid sistem operasi yang berupa ponsel dari inux. Sama dengan linux sistem operasi ini sangat mudah dikembangkan maka dari itu membuat banyak developer yang mengembangkan sistem operasi ini dengan menambah interface pada sistem. Sebagian besar sistem smart phone, PC Tablet, dan mini PC mengunakan sistemoperasi android karena biaya untuk pengembanga sangat ekoomis tetapi bisa memberikan fitur yang maksimal. Untuk sekarang ini sistem operasi adroid sudah sampai versi ke 6.</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457200" y="150813"/>
            <a:ext cx="8229600" cy="1143000"/>
          </a:xfrm>
        </p:spPr>
        <p:txBody>
          <a:bodyPr/>
          <a:lstStyle/>
          <a:p>
            <a:r>
              <a:rPr lang="id-ID" altLang="en-US">
                <a:solidFill>
                  <a:srgbClr val="C00000"/>
                </a:solidFill>
              </a:rPr>
              <a:t>Contoh Sistem Operasi :</a:t>
            </a:r>
          </a:p>
        </p:txBody>
      </p:sp>
      <p:sp>
        <p:nvSpPr>
          <p:cNvPr id="4" name="Kotak Teks 3"/>
          <p:cNvSpPr txBox="1"/>
          <p:nvPr/>
        </p:nvSpPr>
        <p:spPr>
          <a:xfrm>
            <a:off x="596265" y="1717675"/>
            <a:ext cx="8090535" cy="2861310"/>
          </a:xfrm>
          <a:prstGeom prst="rect">
            <a:avLst/>
          </a:prstGeom>
          <a:noFill/>
        </p:spPr>
        <p:txBody>
          <a:bodyPr wrap="square" rtlCol="0">
            <a:spAutoFit/>
          </a:bodyPr>
          <a:lstStyle/>
          <a:p>
            <a:r>
              <a:rPr lang="id-ID" altLang="en-US">
                <a:solidFill>
                  <a:srgbClr val="C00000"/>
                </a:solidFill>
              </a:rPr>
              <a:t>Chrome OS</a:t>
            </a:r>
            <a:endParaRPr lang="id-ID" altLang="en-US">
              <a:solidFill>
                <a:schemeClr val="tx1"/>
              </a:solidFill>
            </a:endParaRPr>
          </a:p>
          <a:p>
            <a:r>
              <a:rPr lang="id-ID" altLang="en-US">
                <a:solidFill>
                  <a:schemeClr val="tx1"/>
                </a:solidFill>
              </a:rPr>
              <a:t>Jenis sistem operasi dari google yang sangat ringan dan berbasis linux dan standard web untuk personal computer atau PC. Google Chrome bertugas dengan menggunakan metode windowing atau switching (multi-tasking). Google chorme OS memakai standard web HTML 5, merupakan pengembangan perangkat lunak di browser yang berbasis sistem operasi. Chrome OS ini adalah gabungan dari linux dan windows vista. Chorme di luncurkan pada tahun 2010.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Kotak Teks 1"/>
          <p:cNvSpPr txBox="1"/>
          <p:nvPr/>
        </p:nvSpPr>
        <p:spPr>
          <a:xfrm>
            <a:off x="1096010" y="240030"/>
            <a:ext cx="6676390" cy="829945"/>
          </a:xfrm>
          <a:prstGeom prst="rect">
            <a:avLst/>
          </a:prstGeom>
          <a:noFill/>
        </p:spPr>
        <p:txBody>
          <a:bodyPr wrap="square" rtlCol="0">
            <a:spAutoFit/>
          </a:bodyPr>
          <a:lstStyle/>
          <a:p>
            <a:r>
              <a:rPr lang="id-ID" altLang="en-US" sz="4800">
                <a:solidFill>
                  <a:srgbClr val="C00000"/>
                </a:solidFill>
                <a:latin typeface="+mj-lt"/>
                <a:cs typeface="+mj-lt"/>
              </a:rPr>
              <a:t>DEFINISI</a:t>
            </a:r>
          </a:p>
        </p:txBody>
      </p:sp>
      <p:sp>
        <p:nvSpPr>
          <p:cNvPr id="3" name="Kotak Teks 2"/>
          <p:cNvSpPr txBox="1"/>
          <p:nvPr/>
        </p:nvSpPr>
        <p:spPr>
          <a:xfrm>
            <a:off x="1243330" y="1367790"/>
            <a:ext cx="7281545" cy="2861310"/>
          </a:xfrm>
          <a:prstGeom prst="rect">
            <a:avLst/>
          </a:prstGeom>
          <a:noFill/>
        </p:spPr>
        <p:txBody>
          <a:bodyPr wrap="square" rtlCol="0">
            <a:spAutoFit/>
          </a:bodyPr>
          <a:lstStyle/>
          <a:p>
            <a:r>
              <a:rPr lang="id-ID" altLang="en-US"/>
              <a:t>Sistem Operasi – Secara umum, pengertian sistem operasi adalah perangkat lunak atau software yang mempunyai  tugas melakukan control dan manajemen perangkat keras dan operasi dasar sistem. Selain itu, sistem operasi juga mempunyai peranan dalam menjalankan software aplikasi yaitu program – program yang mengolah datayang  bisa digunakan untuk mepermudah kegiatan manusia. Menurut bahasa sistem operasi dalam bahasa inggris  yaitu Operating System yang bisa kita sebut dengan OS.</a:t>
            </a:r>
          </a:p>
        </p:txBody>
      </p:sp>
      <p:sp>
        <p:nvSpPr>
          <p:cNvPr id="4" name="Kotak Teks 3"/>
          <p:cNvSpPr txBox="1"/>
          <p:nvPr/>
        </p:nvSpPr>
        <p:spPr>
          <a:xfrm>
            <a:off x="1243330" y="4491355"/>
            <a:ext cx="7443470" cy="1938020"/>
          </a:xfrm>
          <a:prstGeom prst="rect">
            <a:avLst/>
          </a:prstGeom>
          <a:noFill/>
        </p:spPr>
        <p:txBody>
          <a:bodyPr wrap="square" rtlCol="0">
            <a:spAutoFit/>
          </a:bodyPr>
          <a:lstStyle/>
          <a:p>
            <a:r>
              <a:rPr lang="id-ID" altLang="en-US"/>
              <a:t>Sumber lain menyatakan bahwa pengertian sistem operasi secara umum adalah perangkat lunak yang mengatur seluruh sumber daya yang ada di komputer. Sumber daya ini bisa berupa perangkat keras atau program aplikasi. Sistem operasi seperti nyawa bagi komputer karena tanpa sistem operasi  kinerja komputer akan berantakan.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Judul 235521"/>
          <p:cNvSpPr>
            <a:spLocks noGrp="1"/>
          </p:cNvSpPr>
          <p:nvPr>
            <p:ph type="title"/>
          </p:nvPr>
        </p:nvSpPr>
        <p:spPr/>
        <p:txBody>
          <a:bodyPr anchor="b"/>
          <a:lstStyle/>
          <a:p>
            <a:r>
              <a:t>TUJUAN SISTEM OPERASI</a:t>
            </a:r>
          </a:p>
        </p:txBody>
      </p:sp>
      <p:sp>
        <p:nvSpPr>
          <p:cNvPr id="235523" name="Placeholder Teks 235522"/>
          <p:cNvSpPr>
            <a:spLocks noGrp="1"/>
          </p:cNvSpPr>
          <p:nvPr>
            <p:ph type="body" idx="1"/>
          </p:nvPr>
        </p:nvSpPr>
        <p:spPr/>
        <p:txBody>
          <a:bodyPr/>
          <a:lstStyle/>
          <a:p>
            <a:r>
              <a:rPr sz="2400" err="1"/>
              <a:t>Antarmuka antara user dengan</a:t>
            </a:r>
            <a:r>
              <a:rPr sz="2400"/>
              <a:t> hardware</a:t>
            </a:r>
          </a:p>
          <a:p>
            <a:r>
              <a:rPr sz="2400" err="1"/>
              <a:t>Pemkaian bersama hardware maupun data antar</a:t>
            </a:r>
            <a:r>
              <a:rPr sz="2400"/>
              <a:t> user</a:t>
            </a:r>
          </a:p>
          <a:p>
            <a:r>
              <a:rPr sz="2400" err="1"/>
              <a:t>Pengaturan penjadwalan (pemakaian cpu, i/o secara bergantian</a:t>
            </a:r>
            <a:r>
              <a:rPr sz="2400"/>
              <a:t>)</a:t>
            </a:r>
          </a:p>
          <a:p>
            <a:r>
              <a:rPr sz="2400" err="1"/>
              <a:t>Menunjukkan lingkungan dimana seorang user dapat mengeksekusi program-programnya</a:t>
            </a:r>
            <a:r>
              <a:rPr sz="240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Judul 351233"/>
          <p:cNvSpPr>
            <a:spLocks noGrp="1"/>
          </p:cNvSpPr>
          <p:nvPr>
            <p:ph type="title"/>
          </p:nvPr>
        </p:nvSpPr>
        <p:spPr>
          <a:ln/>
        </p:spPr>
        <p:txBody>
          <a:bodyPr anchor="b"/>
          <a:lstStyle/>
          <a:p>
            <a:r>
              <a:rPr sz="3200"/>
              <a:t>FUNGSI DASAR SISTEM OPERASI</a:t>
            </a:r>
          </a:p>
        </p:txBody>
      </p:sp>
      <p:sp>
        <p:nvSpPr>
          <p:cNvPr id="351235" name="Placeholder Teks 351234"/>
          <p:cNvSpPr>
            <a:spLocks noGrp="1"/>
          </p:cNvSpPr>
          <p:nvPr>
            <p:ph type="body" idx="1"/>
          </p:nvPr>
        </p:nvSpPr>
        <p:spPr>
          <a:ln/>
        </p:spPr>
        <p:txBody>
          <a:bodyPr/>
          <a:lstStyle/>
          <a:p>
            <a:pPr>
              <a:lnSpc>
                <a:spcPct val="80000"/>
              </a:lnSpc>
            </a:pPr>
            <a:r>
              <a:rPr sz="2600" err="1"/>
              <a:t>membuat kondisi komputer agar dapat menjalankan program secara benar</a:t>
            </a:r>
            <a:r>
              <a:rPr sz="2600"/>
              <a:t>. </a:t>
            </a:r>
          </a:p>
          <a:p>
            <a:pPr>
              <a:lnSpc>
                <a:spcPct val="80000"/>
              </a:lnSpc>
            </a:pPr>
            <a:r>
              <a:rPr sz="2600" err="1"/>
              <a:t>Untuk menghindari konflik yang terjadi pada saat pengguna menggunakan sumber-daya yang sama, sistem operasi mengatur pengguna mana yang dapat mengakses suatu sumber-daya</a:t>
            </a:r>
            <a:r>
              <a:rPr sz="2600"/>
              <a:t>. </a:t>
            </a:r>
          </a:p>
          <a:p>
            <a:pPr>
              <a:lnSpc>
                <a:spcPct val="80000"/>
              </a:lnSpc>
            </a:pPr>
            <a:r>
              <a:rPr sz="2600" err="1"/>
              <a:t>Sistem operasi juga sering disebut</a:t>
            </a:r>
            <a:r>
              <a:rPr sz="2600"/>
              <a:t> </a:t>
            </a:r>
            <a:r>
              <a:rPr sz="2600" i="1" err="1"/>
              <a:t>resource allocator</a:t>
            </a:r>
            <a:r>
              <a:rPr sz="2600"/>
              <a:t>. </a:t>
            </a:r>
          </a:p>
          <a:p>
            <a:pPr>
              <a:lnSpc>
                <a:spcPct val="80000"/>
              </a:lnSpc>
            </a:pPr>
            <a:r>
              <a:rPr sz="2600" err="1"/>
              <a:t>Satu lagi fungsi penting sistem operasi ialah sebagai program pengendali yang bertujuan untuk menghindari kekeliruan</a:t>
            </a:r>
            <a:r>
              <a:rPr sz="2600"/>
              <a:t> (</a:t>
            </a:r>
            <a:r>
              <a:rPr sz="2600" i="1"/>
              <a:t>error</a:t>
            </a:r>
            <a:r>
              <a:rPr sz="2600" err="1"/>
              <a:t>) dan penggunaan komputer yang tidak perlu</a:t>
            </a:r>
            <a:r>
              <a:rPr sz="260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Judul 367617"/>
          <p:cNvSpPr>
            <a:spLocks noGrp="1"/>
          </p:cNvSpPr>
          <p:nvPr>
            <p:ph type="title"/>
          </p:nvPr>
        </p:nvSpPr>
        <p:spPr>
          <a:ln/>
        </p:spPr>
        <p:txBody>
          <a:bodyPr anchor="b"/>
          <a:lstStyle/>
          <a:p>
            <a:r>
              <a:rPr err="1"/>
              <a:t>Tiga Sasaran Sistem Operasi</a:t>
            </a:r>
          </a:p>
        </p:txBody>
      </p:sp>
      <p:sp>
        <p:nvSpPr>
          <p:cNvPr id="367619" name="Placeholder Teks 367618"/>
          <p:cNvSpPr>
            <a:spLocks noGrp="1"/>
          </p:cNvSpPr>
          <p:nvPr>
            <p:ph type="body" idx="1"/>
          </p:nvPr>
        </p:nvSpPr>
        <p:spPr>
          <a:ln/>
        </p:spPr>
        <p:txBody>
          <a:bodyPr/>
          <a:lstStyle/>
          <a:p>
            <a:r>
              <a:rPr lang="sv-SE" altLang="x-none" sz="2800" b="1" dirty="0"/>
              <a:t>Kenyamanan</a:t>
            </a:r>
            <a:r>
              <a:rPr lang="sv-SE" altLang="x-none" sz="2800" dirty="0"/>
              <a:t>, membuat user menjadi lebih nyaman</a:t>
            </a:r>
            <a:endParaRPr lang="sv-SE" altLang="x-none" sz="2800" b="1" dirty="0"/>
          </a:p>
          <a:p>
            <a:r>
              <a:rPr lang="sv-SE" altLang="x-none" sz="2800" b="1" dirty="0"/>
              <a:t>Efisien</a:t>
            </a:r>
            <a:r>
              <a:rPr lang="sv-SE" altLang="x-none" sz="2800" dirty="0"/>
              <a:t>, menjadikan penggunaan sumber daya </a:t>
            </a:r>
            <a:r>
              <a:rPr lang="sv-SE" altLang="x-none" sz="2800" b="1" dirty="0"/>
              <a:t>sistem</a:t>
            </a:r>
            <a:r>
              <a:rPr lang="sv-SE" altLang="x-none" sz="2800" dirty="0"/>
              <a:t>komputer secara efisien.</a:t>
            </a:r>
            <a:endParaRPr lang="sv-SE" altLang="x-none" sz="2800" b="1" dirty="0"/>
          </a:p>
          <a:p>
            <a:r>
              <a:rPr lang="sv-SE" altLang="x-none" sz="2800" b="1" dirty="0"/>
              <a:t>Mampu Berevolusi</a:t>
            </a:r>
            <a:r>
              <a:rPr lang="sv-SE" altLang="x-none" sz="2800" dirty="0"/>
              <a:t>, memudahkan pengembangan, Pengujian dan pengajuan fungsi2 baru tanpa menggangu layanan yang dijalankan </a:t>
            </a:r>
            <a:r>
              <a:rPr lang="sv-SE" altLang="x-none" sz="2800" b="1" dirty="0"/>
              <a:t>sistem</a:t>
            </a:r>
            <a:r>
              <a:rPr lang="sv-SE" altLang="x-none" sz="2800" dirty="0"/>
              <a:t> komputer.</a:t>
            </a:r>
            <a:endParaRPr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Judul 352257"/>
          <p:cNvSpPr>
            <a:spLocks noGrp="1"/>
          </p:cNvSpPr>
          <p:nvPr>
            <p:ph type="title"/>
          </p:nvPr>
        </p:nvSpPr>
        <p:spPr>
          <a:ln/>
        </p:spPr>
        <p:txBody>
          <a:bodyPr anchor="ctr"/>
          <a:lstStyle/>
          <a:p>
            <a:r>
              <a:t>LAYANAN SISTEM OPERASI</a:t>
            </a:r>
          </a:p>
        </p:txBody>
      </p:sp>
      <p:sp>
        <p:nvSpPr>
          <p:cNvPr id="352259" name="Placeholder Teks 352258"/>
          <p:cNvSpPr>
            <a:spLocks noGrp="1"/>
          </p:cNvSpPr>
          <p:nvPr>
            <p:ph type="body" idx="1"/>
          </p:nvPr>
        </p:nvSpPr>
        <p:spPr>
          <a:ln/>
        </p:spPr>
        <p:txBody>
          <a:bodyPr/>
          <a:lstStyle/>
          <a:p>
            <a:pPr>
              <a:lnSpc>
                <a:spcPct val="80000"/>
              </a:lnSpc>
            </a:pPr>
            <a:r>
              <a:rPr sz="2000" err="1"/>
              <a:t>Pembuatan program yaitu sistem operasi menyediakan fasilitas dan layanan untuk membantu para pemrogram untuk menulis</a:t>
            </a:r>
            <a:r>
              <a:rPr sz="2000"/>
              <a:t> program; </a:t>
            </a:r>
          </a:p>
          <a:p>
            <a:pPr>
              <a:lnSpc>
                <a:spcPct val="80000"/>
              </a:lnSpc>
            </a:pPr>
            <a:r>
              <a:rPr sz="2000" err="1"/>
              <a:t>Eksekusi Program yang berarti Instruksi-instruksi dan data-data harus dimuat ke memori utama, perangkat-perangkat masukan/ keluaran dan berkas harus diinisialisasi, serta sumber-daya yang ada harus disiapkan, semua itu harus di tangani oleh sistem operasi</a:t>
            </a:r>
            <a:r>
              <a:rPr sz="2000"/>
              <a:t>; </a:t>
            </a:r>
          </a:p>
          <a:p>
            <a:pPr>
              <a:lnSpc>
                <a:spcPct val="80000"/>
              </a:lnSpc>
            </a:pPr>
            <a:r>
              <a:rPr sz="2000" err="1"/>
              <a:t>Pengaksesan</a:t>
            </a:r>
            <a:r>
              <a:rPr sz="2000"/>
              <a:t> </a:t>
            </a:r>
            <a:r>
              <a:rPr sz="2000" i="1"/>
              <a:t>I/O Device</a:t>
            </a:r>
            <a:r>
              <a:rPr sz="2000" err="1"/>
              <a:t>, artinya Sistem Operasi harus mengambil alih sejumlah instruksi yang rumit dan sinyal kendali agar pemrogram dapat berfikir sederhana dan perangkat pun dapat beroperasi</a:t>
            </a:r>
            <a:r>
              <a:rPr sz="2000"/>
              <a:t>; </a:t>
            </a:r>
          </a:p>
          <a:p>
            <a:pPr>
              <a:lnSpc>
                <a:spcPct val="80000"/>
              </a:lnSpc>
            </a:pPr>
            <a:r>
              <a:rPr sz="2000" err="1"/>
              <a:t>Pengaksesan terkendali terhadap berkas yang artinya disediakannya mekanisme proteksi terhadap berkas untuk mengendalikan pengaksesan terhadap berkas</a:t>
            </a:r>
            <a:r>
              <a:rPr sz="2000"/>
              <a:t>; </a:t>
            </a:r>
          </a:p>
          <a:p>
            <a:pPr>
              <a:lnSpc>
                <a:spcPct val="80000"/>
              </a:lnSpc>
            </a:pPr>
            <a:r>
              <a:rPr sz="2000" err="1"/>
              <a:t>Pengaksesan sistem artinya pada pengaksesan digunakan bersama</a:t>
            </a:r>
            <a:r>
              <a:rPr sz="2000"/>
              <a:t> (</a:t>
            </a:r>
            <a:r>
              <a:rPr sz="2000" i="1"/>
              <a:t>shared system</a:t>
            </a:r>
            <a:r>
              <a:rPr sz="200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Judul 280577"/>
          <p:cNvSpPr>
            <a:spLocks noGrp="1"/>
          </p:cNvSpPr>
          <p:nvPr>
            <p:ph type="title"/>
          </p:nvPr>
        </p:nvSpPr>
        <p:spPr>
          <a:ln/>
        </p:spPr>
        <p:txBody>
          <a:bodyPr/>
          <a:lstStyle/>
          <a:p>
            <a:r>
              <a:rPr sz="3000" u="sng" err="1"/>
              <a:t>Sistem operasi dilihat dari berbagai sudut pandang</a:t>
            </a:r>
            <a:br>
              <a:rPr sz="3000" u="sng"/>
            </a:br>
            <a:endParaRPr sz="3000" u="sng"/>
          </a:p>
        </p:txBody>
      </p:sp>
      <p:sp>
        <p:nvSpPr>
          <p:cNvPr id="280579" name="Placeholder Teks 280578"/>
          <p:cNvSpPr>
            <a:spLocks noGrp="1"/>
          </p:cNvSpPr>
          <p:nvPr>
            <p:ph type="body" idx="1"/>
          </p:nvPr>
        </p:nvSpPr>
        <p:spPr>
          <a:xfrm>
            <a:off x="457200" y="1219200"/>
            <a:ext cx="8229600" cy="4911725"/>
          </a:xfrm>
          <a:ln/>
        </p:spPr>
        <p:txBody>
          <a:bodyPr/>
          <a:lstStyle/>
          <a:p>
            <a:pPr marL="0" indent="0">
              <a:lnSpc>
                <a:spcPct val="80000"/>
              </a:lnSpc>
              <a:buNone/>
            </a:pPr>
            <a:r>
              <a:rPr sz="2400" b="1" err="1">
                <a:solidFill>
                  <a:srgbClr val="C00000"/>
                </a:solidFill>
              </a:rPr>
              <a:t>Dari sudut pandang</a:t>
            </a:r>
            <a:r>
              <a:rPr sz="2400">
                <a:solidFill>
                  <a:srgbClr val="C00000"/>
                </a:solidFill>
              </a:rPr>
              <a:t> </a:t>
            </a:r>
            <a:r>
              <a:rPr sz="2400" b="1" err="1">
                <a:solidFill>
                  <a:srgbClr val="C00000"/>
                </a:solidFill>
              </a:rPr>
              <a:t>pengguna</a:t>
            </a:r>
            <a:endParaRPr sz="2400" b="1">
              <a:solidFill>
                <a:srgbClr val="C00000"/>
              </a:solidFill>
            </a:endParaRPr>
          </a:p>
          <a:p>
            <a:pPr>
              <a:lnSpc>
                <a:spcPct val="80000"/>
              </a:lnSpc>
            </a:pPr>
            <a:endParaRPr sz="1900" b="1"/>
          </a:p>
          <a:p>
            <a:pPr>
              <a:lnSpc>
                <a:spcPct val="80000"/>
              </a:lnSpc>
            </a:pPr>
            <a:r>
              <a:rPr sz="1900" b="1" err="1"/>
              <a:t>Sistem operasi merupakan sebagai alat untuk mempermudah penggunaan komputer</a:t>
            </a:r>
            <a:r>
              <a:rPr sz="1900" b="1"/>
              <a:t>.</a:t>
            </a:r>
          </a:p>
          <a:p>
            <a:pPr>
              <a:lnSpc>
                <a:spcPct val="80000"/>
              </a:lnSpc>
            </a:pPr>
            <a:endParaRPr sz="1900" b="1"/>
          </a:p>
          <a:p>
            <a:pPr>
              <a:lnSpc>
                <a:spcPct val="80000"/>
              </a:lnSpc>
            </a:pPr>
            <a:r>
              <a:rPr sz="1900" b="1" err="1"/>
              <a:t>Dirancang dengan mengutamakan kemudahan penggunaan</a:t>
            </a:r>
            <a:r>
              <a:rPr sz="1900" b="1"/>
              <a:t>.</a:t>
            </a:r>
          </a:p>
          <a:p>
            <a:pPr>
              <a:lnSpc>
                <a:spcPct val="80000"/>
              </a:lnSpc>
            </a:pPr>
            <a:endParaRPr sz="1900" b="1"/>
          </a:p>
          <a:p>
            <a:pPr>
              <a:lnSpc>
                <a:spcPct val="80000"/>
              </a:lnSpc>
            </a:pPr>
            <a:r>
              <a:rPr sz="1900" b="1" err="1"/>
              <a:t>Dalam lingkungan berpengguna-banyak</a:t>
            </a:r>
            <a:r>
              <a:rPr sz="1900" b="1"/>
              <a:t> (</a:t>
            </a:r>
            <a:r>
              <a:rPr sz="1900" b="1" i="1"/>
              <a:t>multi-user</a:t>
            </a:r>
            <a:r>
              <a:rPr sz="1900" b="1" err="1"/>
              <a:t>), sistem operasi sebagai alat untuk memaksimalkan penggunaan sumber daya komputer</a:t>
            </a:r>
            <a:r>
              <a:rPr sz="1900" b="1"/>
              <a:t>. </a:t>
            </a:r>
          </a:p>
          <a:p>
            <a:pPr>
              <a:lnSpc>
                <a:spcPct val="80000"/>
              </a:lnSpc>
            </a:pPr>
            <a:endParaRPr sz="1900" b="1"/>
          </a:p>
          <a:p>
            <a:pPr>
              <a:lnSpc>
                <a:spcPct val="80000"/>
              </a:lnSpc>
            </a:pPr>
            <a:r>
              <a:rPr sz="1900" b="1" err="1"/>
              <a:t>Akan tetapi pada sejumlah komputer, sudut pandang pengguna dapat dikatakan hanya sedikit atau tidak ada sama sekali</a:t>
            </a:r>
            <a:r>
              <a:rPr sz="1900" b="1"/>
              <a:t>. </a:t>
            </a:r>
          </a:p>
          <a:p>
            <a:pPr>
              <a:lnSpc>
                <a:spcPct val="80000"/>
              </a:lnSpc>
            </a:pPr>
            <a:r>
              <a:rPr sz="1900" b="1" err="1"/>
              <a:t>Misalnya</a:t>
            </a:r>
            <a:r>
              <a:rPr sz="1900" b="1"/>
              <a:t> </a:t>
            </a:r>
            <a:r>
              <a:rPr sz="1900" b="1" i="1"/>
              <a:t>embedded computer </a:t>
            </a:r>
            <a:r>
              <a:rPr sz="1900" b="1" err="1"/>
              <a:t>pada peralatan rumah tangga seperti mesin cuci dan sebagainya mungkin saja memiliki lampu indikator untuk menunjukkan keadaan sekarang, tetapi sistem operasi ini dirancang untuk bekerja tanpa campur tangan pengguna</a:t>
            </a:r>
            <a:r>
              <a:rPr sz="1900" b="1"/>
              <a:t>.</a:t>
            </a:r>
          </a:p>
          <a:p>
            <a:pPr>
              <a:lnSpc>
                <a:spcPct val="80000"/>
              </a:lnSpc>
            </a:pPr>
            <a:endParaRPr sz="19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Judul 292865"/>
          <p:cNvSpPr>
            <a:spLocks noGrp="1"/>
          </p:cNvSpPr>
          <p:nvPr>
            <p:ph type="title"/>
          </p:nvPr>
        </p:nvSpPr>
        <p:spPr>
          <a:ln/>
        </p:spPr>
        <p:txBody>
          <a:bodyPr anchor="b"/>
          <a:lstStyle/>
          <a:p>
            <a:r>
              <a:rPr sz="2700" u="sng" err="1"/>
              <a:t>Sistem operasi dilihat dari berbagai sudut pandang</a:t>
            </a:r>
            <a:br>
              <a:rPr sz="2700" u="sng"/>
            </a:br>
            <a:endParaRPr sz="2700" u="sng"/>
          </a:p>
        </p:txBody>
      </p:sp>
      <p:sp>
        <p:nvSpPr>
          <p:cNvPr id="292867" name="Placeholder Teks 292866"/>
          <p:cNvSpPr>
            <a:spLocks noGrp="1"/>
          </p:cNvSpPr>
          <p:nvPr>
            <p:ph type="body" idx="1"/>
          </p:nvPr>
        </p:nvSpPr>
        <p:spPr>
          <a:ln/>
        </p:spPr>
        <p:txBody>
          <a:bodyPr/>
          <a:lstStyle/>
          <a:p>
            <a:pPr marL="0" indent="0">
              <a:lnSpc>
                <a:spcPct val="90000"/>
              </a:lnSpc>
              <a:buNone/>
            </a:pPr>
            <a:r>
              <a:rPr sz="2400" b="1" err="1">
                <a:solidFill>
                  <a:srgbClr val="C00000"/>
                </a:solidFill>
              </a:rPr>
              <a:t>Dari sudut pandang sistem</a:t>
            </a:r>
            <a:endParaRPr sz="2100" b="1"/>
          </a:p>
          <a:p>
            <a:pPr>
              <a:lnSpc>
                <a:spcPct val="90000"/>
              </a:lnSpc>
            </a:pPr>
            <a:endParaRPr sz="2100" b="1"/>
          </a:p>
          <a:p>
            <a:pPr>
              <a:lnSpc>
                <a:spcPct val="90000"/>
              </a:lnSpc>
            </a:pPr>
            <a:r>
              <a:rPr sz="2100" b="1" err="1"/>
              <a:t>Sistem operasi dapat dianggap sebagai alat yang menempatkan sumber</a:t>
            </a:r>
            <a:endParaRPr sz="2100" b="1"/>
          </a:p>
          <a:p>
            <a:pPr>
              <a:lnSpc>
                <a:spcPct val="90000"/>
              </a:lnSpc>
            </a:pPr>
            <a:r>
              <a:rPr sz="2100" b="1" err="1"/>
              <a:t>daya secara efisien</a:t>
            </a:r>
            <a:r>
              <a:rPr sz="2100" b="1"/>
              <a:t> (</a:t>
            </a:r>
            <a:r>
              <a:rPr sz="2100" b="1" i="1" err="1"/>
              <a:t>Resource Allocator</a:t>
            </a:r>
            <a:r>
              <a:rPr sz="2100" b="1"/>
              <a:t>). </a:t>
            </a:r>
          </a:p>
          <a:p>
            <a:pPr>
              <a:lnSpc>
                <a:spcPct val="90000"/>
              </a:lnSpc>
            </a:pPr>
            <a:r>
              <a:rPr sz="2100" b="1" err="1"/>
              <a:t>Sistem operasi ialah manager bagi sumber daya, yang menangani konflik permintaan sumber daya secara efisien</a:t>
            </a:r>
            <a:r>
              <a:rPr sz="2100" b="1"/>
              <a:t>. </a:t>
            </a:r>
          </a:p>
          <a:p>
            <a:pPr>
              <a:lnSpc>
                <a:spcPct val="90000"/>
              </a:lnSpc>
            </a:pPr>
            <a:endParaRPr sz="2100" b="1"/>
          </a:p>
          <a:p>
            <a:pPr>
              <a:lnSpc>
                <a:spcPct val="90000"/>
              </a:lnSpc>
            </a:pPr>
            <a:r>
              <a:rPr sz="2100" b="1" err="1"/>
              <a:t>Sistem operasi juga mengatur eksekusi aplikasi dan operasi dari alat M/K (Masukan/Keluaran). Fungsi ini dikenal juga sebagai program pengendali</a:t>
            </a:r>
            <a:r>
              <a:rPr sz="2100" b="1"/>
              <a:t> (</a:t>
            </a:r>
            <a:r>
              <a:rPr sz="2100" b="1" i="1"/>
              <a:t>Control Program</a:t>
            </a:r>
            <a:r>
              <a:rPr sz="2100" b="1"/>
              <a:t>).  </a:t>
            </a:r>
          </a:p>
          <a:p>
            <a:pPr>
              <a:lnSpc>
                <a:spcPct val="90000"/>
              </a:lnSpc>
            </a:pPr>
            <a:r>
              <a:rPr sz="2100" b="1" err="1"/>
              <a:t>Lebih lagi, sistem operasi merupakan suatu bagian program yang berjalan setiap saat yang dikenal dengan istilah</a:t>
            </a:r>
            <a:r>
              <a:rPr sz="2100" b="1"/>
              <a:t> kernel.</a:t>
            </a:r>
            <a:endParaRPr sz="21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Judul 293889"/>
          <p:cNvSpPr>
            <a:spLocks noGrp="1"/>
          </p:cNvSpPr>
          <p:nvPr>
            <p:ph type="title"/>
          </p:nvPr>
        </p:nvSpPr>
        <p:spPr>
          <a:ln/>
        </p:spPr>
        <p:txBody>
          <a:bodyPr anchor="ctr"/>
          <a:lstStyle/>
          <a:p>
            <a:r>
              <a:rPr sz="2600" u="sng" err="1"/>
              <a:t>Sistem operasi dilihat dari berbagai sudut pandang</a:t>
            </a:r>
            <a:br>
              <a:rPr sz="2600" u="sng"/>
            </a:br>
            <a:endParaRPr sz="2600" u="sng"/>
          </a:p>
        </p:txBody>
      </p:sp>
      <p:sp>
        <p:nvSpPr>
          <p:cNvPr id="293891" name="Placeholder Teks 293890"/>
          <p:cNvSpPr>
            <a:spLocks noGrp="1"/>
          </p:cNvSpPr>
          <p:nvPr>
            <p:ph type="body" idx="1"/>
          </p:nvPr>
        </p:nvSpPr>
        <p:spPr>
          <a:ln/>
        </p:spPr>
        <p:txBody>
          <a:bodyPr/>
          <a:lstStyle/>
          <a:p>
            <a:pPr marL="0" indent="0">
              <a:lnSpc>
                <a:spcPct val="90000"/>
              </a:lnSpc>
              <a:buNone/>
            </a:pPr>
            <a:r>
              <a:rPr sz="2800" b="1" err="1">
                <a:solidFill>
                  <a:srgbClr val="C00000"/>
                </a:solidFill>
              </a:rPr>
              <a:t>Dari sudut pandang tujuan sistem operasi</a:t>
            </a:r>
            <a:endParaRPr sz="2800" b="1"/>
          </a:p>
          <a:p>
            <a:pPr>
              <a:lnSpc>
                <a:spcPct val="90000"/>
              </a:lnSpc>
            </a:pPr>
            <a:endParaRPr sz="2800" b="1"/>
          </a:p>
          <a:p>
            <a:pPr>
              <a:lnSpc>
                <a:spcPct val="90000"/>
              </a:lnSpc>
            </a:pPr>
            <a:r>
              <a:rPr sz="2800" b="1" err="1"/>
              <a:t>Sistem operasi dapat dipandang sebagai alat yang membuat komputer lebih nyaman digunakan untuk menjalankan aplikasi dan menyelesaikan masalah pengguna</a:t>
            </a:r>
            <a:r>
              <a:rPr sz="2800" b="1"/>
              <a:t>. </a:t>
            </a:r>
          </a:p>
          <a:p>
            <a:pPr>
              <a:lnSpc>
                <a:spcPct val="90000"/>
              </a:lnSpc>
            </a:pPr>
            <a:endParaRPr sz="2800" b="1"/>
          </a:p>
          <a:p>
            <a:pPr>
              <a:lnSpc>
                <a:spcPct val="90000"/>
              </a:lnSpc>
            </a:pPr>
            <a:r>
              <a:rPr sz="2800" b="1" err="1"/>
              <a:t>Tujuan lain sistem operasi ialah membuat penggunaan sumber daya komputer menjadi efisien</a:t>
            </a:r>
            <a:r>
              <a:rPr sz="2800" b="1"/>
              <a:t>.</a:t>
            </a:r>
            <a:endParaRPr sz="2800"/>
          </a:p>
        </p:txBody>
      </p:sp>
    </p:spTree>
  </p:cSld>
  <p:clrMapOvr>
    <a:masterClrMapping/>
  </p:clrMapOvr>
</p:sld>
</file>

<file path=ppt/theme/theme1.xml><?xml version="1.0" encoding="utf-8"?>
<a:theme xmlns:a="http://schemas.openxmlformats.org/drawingml/2006/main" name="Edge">
  <a:themeElements>
    <a:clrScheme name="">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fontScheme nam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FFFFFF"/>
        </a:dk1>
        <a:lt1>
          <a:srgbClr val="820000"/>
        </a:lt1>
        <a:dk2>
          <a:srgbClr val="FFFFFF"/>
        </a:dk2>
        <a:lt2>
          <a:srgbClr val="333333"/>
        </a:lt2>
        <a:accent1>
          <a:srgbClr val="FF9900"/>
        </a:accent1>
        <a:accent2>
          <a:srgbClr val="CC3300"/>
        </a:accent2>
        <a:accent3>
          <a:srgbClr val="C1AAAA"/>
        </a:accent3>
        <a:accent4>
          <a:srgbClr val="DCDCDC"/>
        </a:accent4>
        <a:accent5>
          <a:srgbClr val="FFCAAA"/>
        </a:accent5>
        <a:accent6>
          <a:srgbClr val="B72D00"/>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CCCCFF"/>
        </a:dk1>
        <a:lt1>
          <a:srgbClr val="0B0506"/>
        </a:lt1>
        <a:dk2>
          <a:srgbClr val="FFFFFF"/>
        </a:dk2>
        <a:lt2>
          <a:srgbClr val="333333"/>
        </a:lt2>
        <a:accent1>
          <a:srgbClr val="3366CC"/>
        </a:accent1>
        <a:accent2>
          <a:srgbClr val="3333CC"/>
        </a:accent2>
        <a:accent3>
          <a:srgbClr val="AAAAAA"/>
        </a:accent3>
        <a:accent4>
          <a:srgbClr val="AFAFDC"/>
        </a:accent4>
        <a:accent5>
          <a:srgbClr val="ADB9E2"/>
        </a:accent5>
        <a:accent6>
          <a:srgbClr val="2D2DB7"/>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221013"/>
        </a:lt1>
        <a:dk2>
          <a:srgbClr val="FFFFFF"/>
        </a:dk2>
        <a:lt2>
          <a:srgbClr val="333333"/>
        </a:lt2>
        <a:accent1>
          <a:srgbClr val="CC3300"/>
        </a:accent1>
        <a:accent2>
          <a:srgbClr val="CC9900"/>
        </a:accent2>
        <a:accent3>
          <a:srgbClr val="ABAAAA"/>
        </a:accent3>
        <a:accent4>
          <a:srgbClr val="DCDCDC"/>
        </a:accent4>
        <a:accent5>
          <a:srgbClr val="E2ADAA"/>
        </a:accent5>
        <a:accent6>
          <a:srgbClr val="B78900"/>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0000CC"/>
        </a:lt1>
        <a:dk2>
          <a:srgbClr val="FFFFFF"/>
        </a:dk2>
        <a:lt2>
          <a:srgbClr val="11054B"/>
        </a:lt2>
        <a:accent1>
          <a:srgbClr val="FF6600"/>
        </a:accent1>
        <a:accent2>
          <a:srgbClr val="FF3300"/>
        </a:accent2>
        <a:accent3>
          <a:srgbClr val="AAAAE2"/>
        </a:accent3>
        <a:accent4>
          <a:srgbClr val="DCDCDC"/>
        </a:accent4>
        <a:accent5>
          <a:srgbClr val="FFB9AA"/>
        </a:accent5>
        <a:accent6>
          <a:srgbClr val="E52D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
        <a:dk1>
          <a:srgbClr val="F8F8F8"/>
        </a:dk1>
        <a:lt1>
          <a:srgbClr val="002600"/>
        </a:lt1>
        <a:dk2>
          <a:srgbClr val="FAFACC"/>
        </a:dk2>
        <a:lt2>
          <a:srgbClr val="9B8D65"/>
        </a:lt2>
        <a:accent1>
          <a:srgbClr val="CC9933"/>
        </a:accent1>
        <a:accent2>
          <a:srgbClr val="8F9967"/>
        </a:accent2>
        <a:accent3>
          <a:srgbClr val="AAABAA"/>
        </a:accent3>
        <a:accent4>
          <a:srgbClr val="D6D6D6"/>
        </a:accent4>
        <a:accent5>
          <a:srgbClr val="E2CAAD"/>
        </a:accent5>
        <a:accent6>
          <a:srgbClr val="80895C"/>
        </a:accent6>
        <a:hlink>
          <a:srgbClr val="336600"/>
        </a:hlink>
        <a:folHlink>
          <a:srgbClr val="808000"/>
        </a:folHlink>
      </a:clrScheme>
      <a:clrMap bg1="lt1" tx1="dk1" bg2="lt2" tx2="dk2" accent1="accent1" accent2="accent2" accent3="accent3" accent4="accent4" accent5="accent5" accent6="accent6" hlink="hlink" folHlink="folHlink"/>
    </a:extraClrScheme>
    <a:extraClrScheme>
      <a:clrScheme name="">
        <a:dk1>
          <a:srgbClr val="FFFFFF"/>
        </a:dk1>
        <a:lt1>
          <a:srgbClr val="006699"/>
        </a:lt1>
        <a:dk2>
          <a:srgbClr val="FFFFFF"/>
        </a:dk2>
        <a:lt2>
          <a:srgbClr val="333333"/>
        </a:lt2>
        <a:accent1>
          <a:srgbClr val="CC9900"/>
        </a:accent1>
        <a:accent2>
          <a:srgbClr val="FF9900"/>
        </a:accent2>
        <a:accent3>
          <a:srgbClr val="AAB9CA"/>
        </a:accent3>
        <a:accent4>
          <a:srgbClr val="DCDCDC"/>
        </a:accent4>
        <a:accent5>
          <a:srgbClr val="E2CAAA"/>
        </a:accent5>
        <a:accent6>
          <a:srgbClr val="E58900"/>
        </a:accent6>
        <a:hlink>
          <a:srgbClr val="FFCC00"/>
        </a:hlink>
        <a:folHlink>
          <a:srgbClr val="706F37"/>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1C1C1"/>
        </a:accent5>
        <a:accent6>
          <a:srgbClr val="8989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36145"/>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Network">
  <a:themeElements>
    <a:clrScheme name="">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B8989"/>
      </a:accent6>
      <a:hlink>
        <a:srgbClr val="7E9CE8"/>
      </a:hlink>
      <a:folHlink>
        <a:srgbClr val="D8D8EC"/>
      </a:folHlink>
    </a:clrScheme>
    <a:fontScheme na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FFFFFF"/>
        </a:dk1>
        <a:lt1>
          <a:srgbClr val="000000"/>
        </a:lt1>
        <a:dk2>
          <a:srgbClr val="C0C0C0"/>
        </a:dk2>
        <a:lt2>
          <a:srgbClr val="4F747B"/>
        </a:lt2>
        <a:accent1>
          <a:srgbClr val="859868"/>
        </a:accent1>
        <a:accent2>
          <a:srgbClr val="5F5F5F"/>
        </a:accent2>
        <a:accent3>
          <a:srgbClr val="AAAAAA"/>
        </a:accent3>
        <a:accent4>
          <a:srgbClr val="DCDCDC"/>
        </a:accent4>
        <a:accent5>
          <a:srgbClr val="C3CAB9"/>
        </a:accent5>
        <a:accent6>
          <a:srgbClr val="555555"/>
        </a:accent6>
        <a:hlink>
          <a:srgbClr val="5F5F5F"/>
        </a:hlink>
        <a:folHlink>
          <a:srgbClr val="BA1212"/>
        </a:folHlink>
      </a:clrScheme>
      <a:clrMap bg1="lt1" tx1="dk1" bg2="lt2" tx2="dk2" accent1="accent1" accent2="accent2" accent3="accent3" accent4="accent4" accent5="accent5" accent6="accent6" hlink="hlink" folHlink="folHlink"/>
    </a:extraClrScheme>
    <a:extraClrScheme>
      <a:clrScheme name="">
        <a:dk1>
          <a:srgbClr val="FFFFFF"/>
        </a:dk1>
        <a:lt1>
          <a:srgbClr val="4D0B0B"/>
        </a:lt1>
        <a:dk2>
          <a:srgbClr val="FFFFFF"/>
        </a:dk2>
        <a:lt2>
          <a:srgbClr val="3C0000"/>
        </a:lt2>
        <a:accent1>
          <a:srgbClr val="666633"/>
        </a:accent1>
        <a:accent2>
          <a:srgbClr val="CC3300"/>
        </a:accent2>
        <a:accent3>
          <a:srgbClr val="B2AAAA"/>
        </a:accent3>
        <a:accent4>
          <a:srgbClr val="DCDCDC"/>
        </a:accent4>
        <a:accent5>
          <a:srgbClr val="B9B9AD"/>
        </a:accent5>
        <a:accent6>
          <a:srgbClr val="B72D00"/>
        </a:accent6>
        <a:hlink>
          <a:srgbClr val="CC9900"/>
        </a:hlink>
        <a:folHlink>
          <a:srgbClr val="CCCC33"/>
        </a:folHlink>
      </a:clrScheme>
      <a:clrMap bg1="lt1" tx1="dk1" bg2="lt2" tx2="dk2" accent1="accent1" accent2="accent2" accent3="accent3" accent4="accent4" accent5="accent5" accent6="accent6" hlink="hlink" folHlink="folHlink"/>
    </a:extraClrScheme>
    <a:extraClrScheme>
      <a:clrScheme name="">
        <a:dk1>
          <a:srgbClr val="FFFFFF"/>
        </a:dk1>
        <a:lt1>
          <a:srgbClr val="15192B"/>
        </a:lt1>
        <a:dk2>
          <a:srgbClr val="CCCCFF"/>
        </a:dk2>
        <a:lt2>
          <a:srgbClr val="666699"/>
        </a:lt2>
        <a:accent1>
          <a:srgbClr val="4F893D"/>
        </a:accent1>
        <a:accent2>
          <a:srgbClr val="666699"/>
        </a:accent2>
        <a:accent3>
          <a:srgbClr val="AAAAAC"/>
        </a:accent3>
        <a:accent4>
          <a:srgbClr val="DCDCDC"/>
        </a:accent4>
        <a:accent5>
          <a:srgbClr val="B3C4AF"/>
        </a:accent5>
        <a:accent6>
          <a:srgbClr val="5B5B89"/>
        </a:accent6>
        <a:hlink>
          <a:srgbClr val="CC9900"/>
        </a:hlink>
        <a:folHlink>
          <a:srgbClr val="4837C7"/>
        </a:folHlink>
      </a:clrScheme>
      <a:clrMap bg1="lt1" tx1="dk1" bg2="lt2" tx2="dk2" accent1="accent1" accent2="accent2" accent3="accent3" accent4="accent4" accent5="accent5" accent6="accent6" hlink="hlink" folHlink="folHlink"/>
    </a:extraClrScheme>
    <a:extraClrScheme>
      <a:clrScheme name="">
        <a:dk1>
          <a:srgbClr val="FFFFFF"/>
        </a:dk1>
        <a:lt1>
          <a:srgbClr val="86001A"/>
        </a:lt1>
        <a:dk2>
          <a:srgbClr val="CCCC66"/>
        </a:dk2>
        <a:lt2>
          <a:srgbClr val="666699"/>
        </a:lt2>
        <a:accent1>
          <a:srgbClr val="FF3300"/>
        </a:accent1>
        <a:accent2>
          <a:srgbClr val="FF6600"/>
        </a:accent2>
        <a:accent3>
          <a:srgbClr val="C3AAAA"/>
        </a:accent3>
        <a:accent4>
          <a:srgbClr val="DCDCDC"/>
        </a:accent4>
        <a:accent5>
          <a:srgbClr val="FFADAA"/>
        </a:accent5>
        <a:accent6>
          <a:srgbClr val="E55B00"/>
        </a:accent6>
        <a:hlink>
          <a:srgbClr val="CC9900"/>
        </a:hlink>
        <a:folHlink>
          <a:srgbClr val="FF0000"/>
        </a:folHlink>
      </a:clrScheme>
      <a:clrMap bg1="lt1" tx1="dk1" bg2="lt2" tx2="dk2" accent1="accent1" accent2="accent2" accent3="accent3" accent4="accent4" accent5="accent5" accent6="accent6" hlink="hlink" folHlink="folHlink"/>
    </a:extraClrScheme>
    <a:extraClrScheme>
      <a:clrScheme name="">
        <a:dk1>
          <a:srgbClr val="FFFFFF"/>
        </a:dk1>
        <a:lt1>
          <a:srgbClr val="000054"/>
        </a:lt1>
        <a:dk2>
          <a:srgbClr val="FFFFFF"/>
        </a:dk2>
        <a:lt2>
          <a:srgbClr val="666699"/>
        </a:lt2>
        <a:accent1>
          <a:srgbClr val="3333FF"/>
        </a:accent1>
        <a:accent2>
          <a:srgbClr val="006699"/>
        </a:accent2>
        <a:accent3>
          <a:srgbClr val="AAAAB4"/>
        </a:accent3>
        <a:accent4>
          <a:srgbClr val="DCDCDC"/>
        </a:accent4>
        <a:accent5>
          <a:srgbClr val="ADADFF"/>
        </a:accent5>
        <a:accent6>
          <a:srgbClr val="005B89"/>
        </a:accent6>
        <a:hlink>
          <a:srgbClr val="669900"/>
        </a:hlink>
        <a:folHlink>
          <a:srgbClr val="0000FF"/>
        </a:folHlink>
      </a:clrScheme>
      <a:clrMap bg1="lt1" tx1="dk1" bg2="lt2" tx2="dk2" accent1="accent1" accent2="accent2" accent3="accent3" accent4="accent4" accent5="accent5" accent6="accent6" hlink="hlink" folHlink="folHlink"/>
    </a:extraClrScheme>
    <a:extraClrScheme>
      <a:clrScheme name="">
        <a:dk1>
          <a:srgbClr val="FFFFFF"/>
        </a:dk1>
        <a:lt1>
          <a:srgbClr val="30054B"/>
        </a:lt1>
        <a:dk2>
          <a:srgbClr val="FFFFFF"/>
        </a:dk2>
        <a:lt2>
          <a:srgbClr val="808080"/>
        </a:lt2>
        <a:accent1>
          <a:srgbClr val="797B9B"/>
        </a:accent1>
        <a:accent2>
          <a:srgbClr val="6B4FB1"/>
        </a:accent2>
        <a:accent3>
          <a:srgbClr val="ADAAB2"/>
        </a:accent3>
        <a:accent4>
          <a:srgbClr val="DCDCDC"/>
        </a:accent4>
        <a:accent5>
          <a:srgbClr val="BEBFCB"/>
        </a:accent5>
        <a:accent6>
          <a:srgbClr val="5F469E"/>
        </a:accent6>
        <a:hlink>
          <a:srgbClr val="7AACCE"/>
        </a:hlink>
        <a:folHlink>
          <a:srgbClr val="D8D8EC"/>
        </a:folHlink>
      </a:clrScheme>
      <a:clrMap bg1="lt1" tx1="dk1" bg2="lt2" tx2="dk2" accent1="accent1" accent2="accent2" accent3="accent3" accent4="accent4" accent5="accent5" accent6="accent6" hlink="hlink" folHlink="folHlink"/>
    </a:extraClrScheme>
    <a:extraClrScheme>
      <a:clrScheme name="">
        <a:dk1>
          <a:srgbClr val="FFFFCC"/>
        </a:dk1>
        <a:lt1>
          <a:srgbClr val="29527B"/>
        </a:lt1>
        <a:dk2>
          <a:srgbClr val="FFFFFF"/>
        </a:dk2>
        <a:lt2>
          <a:srgbClr val="808080"/>
        </a:lt2>
        <a:accent1>
          <a:srgbClr val="CCCC00"/>
        </a:accent1>
        <a:accent2>
          <a:srgbClr val="669999"/>
        </a:accent2>
        <a:accent3>
          <a:srgbClr val="ACB3BF"/>
        </a:accent3>
        <a:accent4>
          <a:srgbClr val="DCDCAF"/>
        </a:accent4>
        <a:accent5>
          <a:srgbClr val="E2E2AA"/>
        </a:accent5>
        <a:accent6>
          <a:srgbClr val="5B8989"/>
        </a:accent6>
        <a:hlink>
          <a:srgbClr val="D8D8EC"/>
        </a:hlink>
        <a:folHlink>
          <a:srgbClr val="B2B2B2"/>
        </a:folHlink>
      </a:clrScheme>
      <a:clrMap bg1="lt1" tx1="dk1" bg2="lt2" tx2="dk2" accent1="accent1" accent2="accent2" accent3="accent3" accent4="accent4" accent5="accent5" accent6="accent6" hlink="hlink" folHlink="folHlink"/>
    </a:extraClrScheme>
    <a:extraClrScheme>
      <a:clrScheme name="">
        <a:dk1>
          <a:srgbClr val="FFFFFF"/>
        </a:dk1>
        <a:lt1>
          <a:srgbClr val="476949"/>
        </a:lt1>
        <a:dk2>
          <a:srgbClr val="FFFFFF"/>
        </a:dk2>
        <a:lt2>
          <a:srgbClr val="666699"/>
        </a:lt2>
        <a:accent1>
          <a:srgbClr val="CC6600"/>
        </a:accent1>
        <a:accent2>
          <a:srgbClr val="CC9900"/>
        </a:accent2>
        <a:accent3>
          <a:srgbClr val="B1B9B1"/>
        </a:accent3>
        <a:accent4>
          <a:srgbClr val="DCDCDC"/>
        </a:accent4>
        <a:accent5>
          <a:srgbClr val="E2B9AA"/>
        </a:accent5>
        <a:accent6>
          <a:srgbClr val="B78900"/>
        </a:accent6>
        <a:hlink>
          <a:srgbClr val="669900"/>
        </a:hlink>
        <a:folHlink>
          <a:srgbClr val="A452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7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B8989"/>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Blends">
  <a:themeElements>
    <a:clrScheme name="">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0"/>
      </a:accent5>
      <a:accent6>
        <a:srgbClr val="E5B900"/>
      </a:accent6>
      <a:hlink>
        <a:srgbClr val="FF0000"/>
      </a:hlink>
      <a:folHlink>
        <a:srgbClr val="3333CC"/>
      </a:folHlink>
    </a:clrScheme>
    <a:fontScheme nam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FFFFFF"/>
        </a:dk1>
        <a:lt1>
          <a:srgbClr val="000000"/>
        </a:lt1>
        <a:dk2>
          <a:srgbClr val="DDDDDD"/>
        </a:dk2>
        <a:lt2>
          <a:srgbClr val="969696"/>
        </a:lt2>
        <a:accent1>
          <a:srgbClr val="00E4A8"/>
        </a:accent1>
        <a:accent2>
          <a:srgbClr val="3333CC"/>
        </a:accent2>
        <a:accent3>
          <a:srgbClr val="AAAAAA"/>
        </a:accent3>
        <a:accent4>
          <a:srgbClr val="DCDCDC"/>
        </a:accent4>
        <a:accent5>
          <a:srgbClr val="AAEFD0"/>
        </a:accent5>
        <a:accent6>
          <a:srgbClr val="2D2DB7"/>
        </a:accent6>
        <a:hlink>
          <a:srgbClr val="FF5050"/>
        </a:hlink>
        <a:folHlink>
          <a:srgbClr val="FFCF01"/>
        </a:folHlink>
      </a:clrScheme>
      <a:clrMap bg1="lt1" tx1="dk1" bg2="lt2" tx2="dk2" accent1="accent1" accent2="accent2" accent3="accent3" accent4="accent4" accent5="accent5" accent6="accent6" hlink="hlink" folHlink="folHlink"/>
    </a:extraClrScheme>
    <a:extraClrScheme>
      <a:clrScheme name="">
        <a:dk1>
          <a:srgbClr val="FFFFFF"/>
        </a:dk1>
        <a:lt1>
          <a:srgbClr val="0000CC"/>
        </a:lt1>
        <a:dk2>
          <a:srgbClr val="FFFFCC"/>
        </a:dk2>
        <a:lt2>
          <a:srgbClr val="000094"/>
        </a:lt2>
        <a:accent1>
          <a:srgbClr val="3193FF"/>
        </a:accent1>
        <a:accent2>
          <a:srgbClr val="9900FF"/>
        </a:accent2>
        <a:accent3>
          <a:srgbClr val="AAAAE2"/>
        </a:accent3>
        <a:accent4>
          <a:srgbClr val="DCDCDC"/>
        </a:accent4>
        <a:accent5>
          <a:srgbClr val="ADC8FF"/>
        </a:accent5>
        <a:accent6>
          <a:srgbClr val="8900E5"/>
        </a:accent6>
        <a:hlink>
          <a:srgbClr val="FF3399"/>
        </a:hlink>
        <a:folHlink>
          <a:srgbClr val="FF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0"/>
        </a:accent5>
        <a:accent6>
          <a:srgbClr val="E5B900"/>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5"/>
        </a:accent5>
        <a:accent6>
          <a:srgbClr val="ACACAC"/>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CCA"/>
        </a:accent5>
        <a:accent6>
          <a:srgbClr val="4345A2"/>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AAB82"/>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Watermark">
  <a:themeElements>
    <a:clrScheme name="">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2C1D3"/>
      </a:accent6>
      <a:hlink>
        <a:srgbClr val="6767FF"/>
      </a:hlink>
      <a:folHlink>
        <a:srgbClr val="9933FF"/>
      </a:folHlink>
    </a:clrScheme>
    <a:fontScheme na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2C1D3"/>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6D79F"/>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1"/>
        </a:accent5>
        <a:accent6>
          <a:srgbClr val="BBC9B8"/>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
        <a:dk1>
          <a:srgbClr val="FFFFCC"/>
        </a:dk1>
        <a:lt1>
          <a:srgbClr val="336600"/>
        </a:lt1>
        <a:dk2>
          <a:srgbClr val="FFFFCC"/>
        </a:dk2>
        <a:lt2>
          <a:srgbClr val="333300"/>
        </a:lt2>
        <a:accent1>
          <a:srgbClr val="99CC00"/>
        </a:accent1>
        <a:accent2>
          <a:srgbClr val="669900"/>
        </a:accent2>
        <a:accent3>
          <a:srgbClr val="ADB9AA"/>
        </a:accent3>
        <a:accent4>
          <a:srgbClr val="DCDCAF"/>
        </a:accent4>
        <a:accent5>
          <a:srgbClr val="CAE2AA"/>
        </a:accent5>
        <a:accent6>
          <a:srgbClr val="5B8900"/>
        </a:accent6>
        <a:hlink>
          <a:srgbClr val="CC9900"/>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004A48"/>
        </a:lt1>
        <a:dk2>
          <a:srgbClr val="FFFFFF"/>
        </a:dk2>
        <a:lt2>
          <a:srgbClr val="424458"/>
        </a:lt2>
        <a:accent1>
          <a:srgbClr val="83B200"/>
        </a:accent1>
        <a:accent2>
          <a:srgbClr val="006260"/>
        </a:accent2>
        <a:accent3>
          <a:srgbClr val="AAB2B1"/>
        </a:accent3>
        <a:accent4>
          <a:srgbClr val="DCDCDC"/>
        </a:accent4>
        <a:accent5>
          <a:srgbClr val="C2D5AA"/>
        </a:accent5>
        <a:accent6>
          <a:srgbClr val="005755"/>
        </a:accent6>
        <a:hlink>
          <a:srgbClr val="6666FF"/>
        </a:hlink>
        <a:folHlink>
          <a:srgbClr val="B2B2B2"/>
        </a:folHlink>
      </a:clrScheme>
      <a:clrMap bg1="lt1" tx1="dk1" bg2="lt2" tx2="dk2" accent1="accent1" accent2="accent2" accent3="accent3" accent4="accent4" accent5="accent5" accent6="accent6" hlink="hlink" folHlink="folHlink"/>
    </a:extraClrScheme>
    <a:extraClrScheme>
      <a:clrScheme name="">
        <a:dk1>
          <a:srgbClr val="FFFFFF"/>
        </a:dk1>
        <a:lt1>
          <a:srgbClr val="1C2046"/>
        </a:lt1>
        <a:dk2>
          <a:srgbClr val="FFFFFF"/>
        </a:dk2>
        <a:lt2>
          <a:srgbClr val="000000"/>
        </a:lt2>
        <a:accent1>
          <a:srgbClr val="00CCFF"/>
        </a:accent1>
        <a:accent2>
          <a:srgbClr val="2D226E"/>
        </a:accent2>
        <a:accent3>
          <a:srgbClr val="AAABB1"/>
        </a:accent3>
        <a:accent4>
          <a:srgbClr val="DCDCDC"/>
        </a:accent4>
        <a:accent5>
          <a:srgbClr val="AAE2FF"/>
        </a:accent5>
        <a:accent6>
          <a:srgbClr val="281E62"/>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
        <a:dk1>
          <a:srgbClr val="FFFFFF"/>
        </a:dk1>
        <a:lt1>
          <a:srgbClr val="000066"/>
        </a:lt1>
        <a:dk2>
          <a:srgbClr val="FFFFFF"/>
        </a:dk2>
        <a:lt2>
          <a:srgbClr val="424458"/>
        </a:lt2>
        <a:accent1>
          <a:srgbClr val="6666FF"/>
        </a:accent1>
        <a:accent2>
          <a:srgbClr val="333399"/>
        </a:accent2>
        <a:accent3>
          <a:srgbClr val="AAAAB9"/>
        </a:accent3>
        <a:accent4>
          <a:srgbClr val="DCDCDC"/>
        </a:accent4>
        <a:accent5>
          <a:srgbClr val="B9B9FF"/>
        </a:accent5>
        <a:accent6>
          <a:srgbClr val="2D2D89"/>
        </a:accent6>
        <a:hlink>
          <a:srgbClr val="FF9900"/>
        </a:hlink>
        <a:folHlink>
          <a:srgbClr val="CCCC00"/>
        </a:folHlink>
      </a:clrScheme>
      <a:clrMap bg1="lt1" tx1="dk1" bg2="lt2" tx2="dk2" accent1="accent1" accent2="accent2" accent3="accent3" accent4="accent4" accent5="accent5" accent6="accent6" hlink="hlink" folHlink="folHlink"/>
    </a:extraClrScheme>
    <a:extraClrScheme>
      <a:clrScheme name="">
        <a:dk1>
          <a:srgbClr val="FFFFCC"/>
        </a:dk1>
        <a:lt1>
          <a:srgbClr val="390B20"/>
        </a:lt1>
        <a:dk2>
          <a:srgbClr val="FFFFCC"/>
        </a:dk2>
        <a:lt2>
          <a:srgbClr val="1C1C1C"/>
        </a:lt2>
        <a:accent1>
          <a:srgbClr val="FF916F"/>
        </a:accent1>
        <a:accent2>
          <a:srgbClr val="561450"/>
        </a:accent2>
        <a:accent3>
          <a:srgbClr val="AEAAAB"/>
        </a:accent3>
        <a:accent4>
          <a:srgbClr val="DCDCAF"/>
        </a:accent4>
        <a:accent5>
          <a:srgbClr val="FFC7BB"/>
        </a:accent5>
        <a:accent6>
          <a:srgbClr val="4C1147"/>
        </a:accent6>
        <a:hlink>
          <a:srgbClr val="637D95"/>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722104"/>
        </a:lt1>
        <a:dk2>
          <a:srgbClr val="FFFFFF"/>
        </a:dk2>
        <a:lt2>
          <a:srgbClr val="4C0000"/>
        </a:lt2>
        <a:accent1>
          <a:srgbClr val="CC6600"/>
        </a:accent1>
        <a:accent2>
          <a:srgbClr val="8A2E00"/>
        </a:accent2>
        <a:accent3>
          <a:srgbClr val="BCABAA"/>
        </a:accent3>
        <a:accent4>
          <a:srgbClr val="DCDCDC"/>
        </a:accent4>
        <a:accent5>
          <a:srgbClr val="E2B9AA"/>
        </a:accent5>
        <a:accent6>
          <a:srgbClr val="7B2800"/>
        </a:accent6>
        <a:hlink>
          <a:srgbClr val="FFCC00"/>
        </a:hlink>
        <a:folHlink>
          <a:srgbClr val="FF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Network">
  <a:themeElements>
    <a:clrScheme name="">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B8989"/>
      </a:accent6>
      <a:hlink>
        <a:srgbClr val="7E9CE8"/>
      </a:hlink>
      <a:folHlink>
        <a:srgbClr val="D8D8EC"/>
      </a:folHlink>
    </a:clrScheme>
    <a:fontScheme na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FFFFFF"/>
        </a:dk1>
        <a:lt1>
          <a:srgbClr val="000000"/>
        </a:lt1>
        <a:dk2>
          <a:srgbClr val="C0C0C0"/>
        </a:dk2>
        <a:lt2>
          <a:srgbClr val="4F747B"/>
        </a:lt2>
        <a:accent1>
          <a:srgbClr val="859868"/>
        </a:accent1>
        <a:accent2>
          <a:srgbClr val="5F5F5F"/>
        </a:accent2>
        <a:accent3>
          <a:srgbClr val="AAAAAA"/>
        </a:accent3>
        <a:accent4>
          <a:srgbClr val="DCDCDC"/>
        </a:accent4>
        <a:accent5>
          <a:srgbClr val="C3CAB9"/>
        </a:accent5>
        <a:accent6>
          <a:srgbClr val="555555"/>
        </a:accent6>
        <a:hlink>
          <a:srgbClr val="5F5F5F"/>
        </a:hlink>
        <a:folHlink>
          <a:srgbClr val="BA1212"/>
        </a:folHlink>
      </a:clrScheme>
      <a:clrMap bg1="lt1" tx1="dk1" bg2="lt2" tx2="dk2" accent1="accent1" accent2="accent2" accent3="accent3" accent4="accent4" accent5="accent5" accent6="accent6" hlink="hlink" folHlink="folHlink"/>
    </a:extraClrScheme>
    <a:extraClrScheme>
      <a:clrScheme name="">
        <a:dk1>
          <a:srgbClr val="FFFFFF"/>
        </a:dk1>
        <a:lt1>
          <a:srgbClr val="4D0B0B"/>
        </a:lt1>
        <a:dk2>
          <a:srgbClr val="FFFFFF"/>
        </a:dk2>
        <a:lt2>
          <a:srgbClr val="3C0000"/>
        </a:lt2>
        <a:accent1>
          <a:srgbClr val="666633"/>
        </a:accent1>
        <a:accent2>
          <a:srgbClr val="CC3300"/>
        </a:accent2>
        <a:accent3>
          <a:srgbClr val="B2AAAA"/>
        </a:accent3>
        <a:accent4>
          <a:srgbClr val="DCDCDC"/>
        </a:accent4>
        <a:accent5>
          <a:srgbClr val="B9B9AD"/>
        </a:accent5>
        <a:accent6>
          <a:srgbClr val="B72D00"/>
        </a:accent6>
        <a:hlink>
          <a:srgbClr val="CC9900"/>
        </a:hlink>
        <a:folHlink>
          <a:srgbClr val="CCCC33"/>
        </a:folHlink>
      </a:clrScheme>
      <a:clrMap bg1="lt1" tx1="dk1" bg2="lt2" tx2="dk2" accent1="accent1" accent2="accent2" accent3="accent3" accent4="accent4" accent5="accent5" accent6="accent6" hlink="hlink" folHlink="folHlink"/>
    </a:extraClrScheme>
    <a:extraClrScheme>
      <a:clrScheme name="">
        <a:dk1>
          <a:srgbClr val="FFFFFF"/>
        </a:dk1>
        <a:lt1>
          <a:srgbClr val="15192B"/>
        </a:lt1>
        <a:dk2>
          <a:srgbClr val="CCCCFF"/>
        </a:dk2>
        <a:lt2>
          <a:srgbClr val="666699"/>
        </a:lt2>
        <a:accent1>
          <a:srgbClr val="4F893D"/>
        </a:accent1>
        <a:accent2>
          <a:srgbClr val="666699"/>
        </a:accent2>
        <a:accent3>
          <a:srgbClr val="AAAAAC"/>
        </a:accent3>
        <a:accent4>
          <a:srgbClr val="DCDCDC"/>
        </a:accent4>
        <a:accent5>
          <a:srgbClr val="B3C4AF"/>
        </a:accent5>
        <a:accent6>
          <a:srgbClr val="5B5B89"/>
        </a:accent6>
        <a:hlink>
          <a:srgbClr val="CC9900"/>
        </a:hlink>
        <a:folHlink>
          <a:srgbClr val="4837C7"/>
        </a:folHlink>
      </a:clrScheme>
      <a:clrMap bg1="lt1" tx1="dk1" bg2="lt2" tx2="dk2" accent1="accent1" accent2="accent2" accent3="accent3" accent4="accent4" accent5="accent5" accent6="accent6" hlink="hlink" folHlink="folHlink"/>
    </a:extraClrScheme>
    <a:extraClrScheme>
      <a:clrScheme name="">
        <a:dk1>
          <a:srgbClr val="FFFFFF"/>
        </a:dk1>
        <a:lt1>
          <a:srgbClr val="86001A"/>
        </a:lt1>
        <a:dk2>
          <a:srgbClr val="CCCC66"/>
        </a:dk2>
        <a:lt2>
          <a:srgbClr val="666699"/>
        </a:lt2>
        <a:accent1>
          <a:srgbClr val="FF3300"/>
        </a:accent1>
        <a:accent2>
          <a:srgbClr val="FF6600"/>
        </a:accent2>
        <a:accent3>
          <a:srgbClr val="C3AAAA"/>
        </a:accent3>
        <a:accent4>
          <a:srgbClr val="DCDCDC"/>
        </a:accent4>
        <a:accent5>
          <a:srgbClr val="FFADAA"/>
        </a:accent5>
        <a:accent6>
          <a:srgbClr val="E55B00"/>
        </a:accent6>
        <a:hlink>
          <a:srgbClr val="CC9900"/>
        </a:hlink>
        <a:folHlink>
          <a:srgbClr val="FF0000"/>
        </a:folHlink>
      </a:clrScheme>
      <a:clrMap bg1="lt1" tx1="dk1" bg2="lt2" tx2="dk2" accent1="accent1" accent2="accent2" accent3="accent3" accent4="accent4" accent5="accent5" accent6="accent6" hlink="hlink" folHlink="folHlink"/>
    </a:extraClrScheme>
    <a:extraClrScheme>
      <a:clrScheme name="">
        <a:dk1>
          <a:srgbClr val="FFFFFF"/>
        </a:dk1>
        <a:lt1>
          <a:srgbClr val="000054"/>
        </a:lt1>
        <a:dk2>
          <a:srgbClr val="FFFFFF"/>
        </a:dk2>
        <a:lt2>
          <a:srgbClr val="666699"/>
        </a:lt2>
        <a:accent1>
          <a:srgbClr val="3333FF"/>
        </a:accent1>
        <a:accent2>
          <a:srgbClr val="006699"/>
        </a:accent2>
        <a:accent3>
          <a:srgbClr val="AAAAB4"/>
        </a:accent3>
        <a:accent4>
          <a:srgbClr val="DCDCDC"/>
        </a:accent4>
        <a:accent5>
          <a:srgbClr val="ADADFF"/>
        </a:accent5>
        <a:accent6>
          <a:srgbClr val="005B89"/>
        </a:accent6>
        <a:hlink>
          <a:srgbClr val="669900"/>
        </a:hlink>
        <a:folHlink>
          <a:srgbClr val="0000FF"/>
        </a:folHlink>
      </a:clrScheme>
      <a:clrMap bg1="lt1" tx1="dk1" bg2="lt2" tx2="dk2" accent1="accent1" accent2="accent2" accent3="accent3" accent4="accent4" accent5="accent5" accent6="accent6" hlink="hlink" folHlink="folHlink"/>
    </a:extraClrScheme>
    <a:extraClrScheme>
      <a:clrScheme name="">
        <a:dk1>
          <a:srgbClr val="FFFFFF"/>
        </a:dk1>
        <a:lt1>
          <a:srgbClr val="30054B"/>
        </a:lt1>
        <a:dk2>
          <a:srgbClr val="FFFFFF"/>
        </a:dk2>
        <a:lt2>
          <a:srgbClr val="808080"/>
        </a:lt2>
        <a:accent1>
          <a:srgbClr val="797B9B"/>
        </a:accent1>
        <a:accent2>
          <a:srgbClr val="6B4FB1"/>
        </a:accent2>
        <a:accent3>
          <a:srgbClr val="ADAAB2"/>
        </a:accent3>
        <a:accent4>
          <a:srgbClr val="DCDCDC"/>
        </a:accent4>
        <a:accent5>
          <a:srgbClr val="BEBFCB"/>
        </a:accent5>
        <a:accent6>
          <a:srgbClr val="5F469E"/>
        </a:accent6>
        <a:hlink>
          <a:srgbClr val="7AACCE"/>
        </a:hlink>
        <a:folHlink>
          <a:srgbClr val="D8D8EC"/>
        </a:folHlink>
      </a:clrScheme>
      <a:clrMap bg1="lt1" tx1="dk1" bg2="lt2" tx2="dk2" accent1="accent1" accent2="accent2" accent3="accent3" accent4="accent4" accent5="accent5" accent6="accent6" hlink="hlink" folHlink="folHlink"/>
    </a:extraClrScheme>
    <a:extraClrScheme>
      <a:clrScheme name="">
        <a:dk1>
          <a:srgbClr val="FFFFCC"/>
        </a:dk1>
        <a:lt1>
          <a:srgbClr val="29527B"/>
        </a:lt1>
        <a:dk2>
          <a:srgbClr val="FFFFFF"/>
        </a:dk2>
        <a:lt2>
          <a:srgbClr val="808080"/>
        </a:lt2>
        <a:accent1>
          <a:srgbClr val="CCCC00"/>
        </a:accent1>
        <a:accent2>
          <a:srgbClr val="669999"/>
        </a:accent2>
        <a:accent3>
          <a:srgbClr val="ACB3BF"/>
        </a:accent3>
        <a:accent4>
          <a:srgbClr val="DCDCAF"/>
        </a:accent4>
        <a:accent5>
          <a:srgbClr val="E2E2AA"/>
        </a:accent5>
        <a:accent6>
          <a:srgbClr val="5B8989"/>
        </a:accent6>
        <a:hlink>
          <a:srgbClr val="D8D8EC"/>
        </a:hlink>
        <a:folHlink>
          <a:srgbClr val="B2B2B2"/>
        </a:folHlink>
      </a:clrScheme>
      <a:clrMap bg1="lt1" tx1="dk1" bg2="lt2" tx2="dk2" accent1="accent1" accent2="accent2" accent3="accent3" accent4="accent4" accent5="accent5" accent6="accent6" hlink="hlink" folHlink="folHlink"/>
    </a:extraClrScheme>
    <a:extraClrScheme>
      <a:clrScheme name="">
        <a:dk1>
          <a:srgbClr val="FFFFFF"/>
        </a:dk1>
        <a:lt1>
          <a:srgbClr val="476949"/>
        </a:lt1>
        <a:dk2>
          <a:srgbClr val="FFFFFF"/>
        </a:dk2>
        <a:lt2>
          <a:srgbClr val="666699"/>
        </a:lt2>
        <a:accent1>
          <a:srgbClr val="CC6600"/>
        </a:accent1>
        <a:accent2>
          <a:srgbClr val="CC9900"/>
        </a:accent2>
        <a:accent3>
          <a:srgbClr val="B1B9B1"/>
        </a:accent3>
        <a:accent4>
          <a:srgbClr val="DCDCDC"/>
        </a:accent4>
        <a:accent5>
          <a:srgbClr val="E2B9AA"/>
        </a:accent5>
        <a:accent6>
          <a:srgbClr val="B78900"/>
        </a:accent6>
        <a:hlink>
          <a:srgbClr val="669900"/>
        </a:hlink>
        <a:folHlink>
          <a:srgbClr val="A452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7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B8989"/>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_Watermark">
  <a:themeElements>
    <a:clrScheme name="">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2C1D3"/>
      </a:accent6>
      <a:hlink>
        <a:srgbClr val="6767FF"/>
      </a:hlink>
      <a:folHlink>
        <a:srgbClr val="9933FF"/>
      </a:folHlink>
    </a:clrScheme>
    <a:fontScheme na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2C1D3"/>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6D79F"/>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1"/>
        </a:accent5>
        <a:accent6>
          <a:srgbClr val="BBC9B8"/>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
        <a:dk1>
          <a:srgbClr val="FFFFCC"/>
        </a:dk1>
        <a:lt1>
          <a:srgbClr val="336600"/>
        </a:lt1>
        <a:dk2>
          <a:srgbClr val="FFFFCC"/>
        </a:dk2>
        <a:lt2>
          <a:srgbClr val="333300"/>
        </a:lt2>
        <a:accent1>
          <a:srgbClr val="99CC00"/>
        </a:accent1>
        <a:accent2>
          <a:srgbClr val="669900"/>
        </a:accent2>
        <a:accent3>
          <a:srgbClr val="ADB9AA"/>
        </a:accent3>
        <a:accent4>
          <a:srgbClr val="DCDCAF"/>
        </a:accent4>
        <a:accent5>
          <a:srgbClr val="CAE2AA"/>
        </a:accent5>
        <a:accent6>
          <a:srgbClr val="5B8900"/>
        </a:accent6>
        <a:hlink>
          <a:srgbClr val="CC9900"/>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004A48"/>
        </a:lt1>
        <a:dk2>
          <a:srgbClr val="FFFFFF"/>
        </a:dk2>
        <a:lt2>
          <a:srgbClr val="424458"/>
        </a:lt2>
        <a:accent1>
          <a:srgbClr val="83B200"/>
        </a:accent1>
        <a:accent2>
          <a:srgbClr val="006260"/>
        </a:accent2>
        <a:accent3>
          <a:srgbClr val="AAB2B1"/>
        </a:accent3>
        <a:accent4>
          <a:srgbClr val="DCDCDC"/>
        </a:accent4>
        <a:accent5>
          <a:srgbClr val="C2D5AA"/>
        </a:accent5>
        <a:accent6>
          <a:srgbClr val="005755"/>
        </a:accent6>
        <a:hlink>
          <a:srgbClr val="6666FF"/>
        </a:hlink>
        <a:folHlink>
          <a:srgbClr val="B2B2B2"/>
        </a:folHlink>
      </a:clrScheme>
      <a:clrMap bg1="lt1" tx1="dk1" bg2="lt2" tx2="dk2" accent1="accent1" accent2="accent2" accent3="accent3" accent4="accent4" accent5="accent5" accent6="accent6" hlink="hlink" folHlink="folHlink"/>
    </a:extraClrScheme>
    <a:extraClrScheme>
      <a:clrScheme name="">
        <a:dk1>
          <a:srgbClr val="FFFFFF"/>
        </a:dk1>
        <a:lt1>
          <a:srgbClr val="1C2046"/>
        </a:lt1>
        <a:dk2>
          <a:srgbClr val="FFFFFF"/>
        </a:dk2>
        <a:lt2>
          <a:srgbClr val="000000"/>
        </a:lt2>
        <a:accent1>
          <a:srgbClr val="00CCFF"/>
        </a:accent1>
        <a:accent2>
          <a:srgbClr val="2D226E"/>
        </a:accent2>
        <a:accent3>
          <a:srgbClr val="AAABB1"/>
        </a:accent3>
        <a:accent4>
          <a:srgbClr val="DCDCDC"/>
        </a:accent4>
        <a:accent5>
          <a:srgbClr val="AAE2FF"/>
        </a:accent5>
        <a:accent6>
          <a:srgbClr val="281E62"/>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
        <a:dk1>
          <a:srgbClr val="FFFFFF"/>
        </a:dk1>
        <a:lt1>
          <a:srgbClr val="000066"/>
        </a:lt1>
        <a:dk2>
          <a:srgbClr val="FFFFFF"/>
        </a:dk2>
        <a:lt2>
          <a:srgbClr val="424458"/>
        </a:lt2>
        <a:accent1>
          <a:srgbClr val="6666FF"/>
        </a:accent1>
        <a:accent2>
          <a:srgbClr val="333399"/>
        </a:accent2>
        <a:accent3>
          <a:srgbClr val="AAAAB9"/>
        </a:accent3>
        <a:accent4>
          <a:srgbClr val="DCDCDC"/>
        </a:accent4>
        <a:accent5>
          <a:srgbClr val="B9B9FF"/>
        </a:accent5>
        <a:accent6>
          <a:srgbClr val="2D2D89"/>
        </a:accent6>
        <a:hlink>
          <a:srgbClr val="FF9900"/>
        </a:hlink>
        <a:folHlink>
          <a:srgbClr val="CCCC00"/>
        </a:folHlink>
      </a:clrScheme>
      <a:clrMap bg1="lt1" tx1="dk1" bg2="lt2" tx2="dk2" accent1="accent1" accent2="accent2" accent3="accent3" accent4="accent4" accent5="accent5" accent6="accent6" hlink="hlink" folHlink="folHlink"/>
    </a:extraClrScheme>
    <a:extraClrScheme>
      <a:clrScheme name="">
        <a:dk1>
          <a:srgbClr val="FFFFCC"/>
        </a:dk1>
        <a:lt1>
          <a:srgbClr val="390B20"/>
        </a:lt1>
        <a:dk2>
          <a:srgbClr val="FFFFCC"/>
        </a:dk2>
        <a:lt2>
          <a:srgbClr val="1C1C1C"/>
        </a:lt2>
        <a:accent1>
          <a:srgbClr val="FF916F"/>
        </a:accent1>
        <a:accent2>
          <a:srgbClr val="561450"/>
        </a:accent2>
        <a:accent3>
          <a:srgbClr val="AEAAAB"/>
        </a:accent3>
        <a:accent4>
          <a:srgbClr val="DCDCAF"/>
        </a:accent4>
        <a:accent5>
          <a:srgbClr val="FFC7BB"/>
        </a:accent5>
        <a:accent6>
          <a:srgbClr val="4C1147"/>
        </a:accent6>
        <a:hlink>
          <a:srgbClr val="637D95"/>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722104"/>
        </a:lt1>
        <a:dk2>
          <a:srgbClr val="FFFFFF"/>
        </a:dk2>
        <a:lt2>
          <a:srgbClr val="4C0000"/>
        </a:lt2>
        <a:accent1>
          <a:srgbClr val="CC6600"/>
        </a:accent1>
        <a:accent2>
          <a:srgbClr val="8A2E00"/>
        </a:accent2>
        <a:accent3>
          <a:srgbClr val="BCABAA"/>
        </a:accent3>
        <a:accent4>
          <a:srgbClr val="DCDCDC"/>
        </a:accent4>
        <a:accent5>
          <a:srgbClr val="E2B9AA"/>
        </a:accent5>
        <a:accent6>
          <a:srgbClr val="7B2800"/>
        </a:accent6>
        <a:hlink>
          <a:srgbClr val="FFCC00"/>
        </a:hlink>
        <a:folHlink>
          <a:srgbClr val="FF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Crayons</Template>
  <TotalTime>1</TotalTime>
  <Words>1144</Words>
  <Application>Microsoft Office PowerPoint</Application>
  <PresentationFormat>On-screen Show (4:3)</PresentationFormat>
  <Paragraphs>85</Paragraphs>
  <Slides>14</Slides>
  <Notes>0</Notes>
  <HiddenSlides>0</HiddenSlides>
  <MMClips>0</MMClips>
  <ScaleCrop>false</ScaleCrop>
  <HeadingPairs>
    <vt:vector size="6" baseType="variant">
      <vt:variant>
        <vt:lpstr>Fonts Used</vt:lpstr>
      </vt:variant>
      <vt:variant>
        <vt:i4>8</vt:i4>
      </vt:variant>
      <vt:variant>
        <vt:lpstr>Theme</vt:lpstr>
      </vt:variant>
      <vt:variant>
        <vt:i4>6</vt:i4>
      </vt:variant>
      <vt:variant>
        <vt:lpstr>Slide Titles</vt:lpstr>
      </vt:variant>
      <vt:variant>
        <vt:i4>14</vt:i4>
      </vt:variant>
    </vt:vector>
  </HeadingPairs>
  <TitlesOfParts>
    <vt:vector size="28" baseType="lpstr">
      <vt:lpstr>Arial</vt:lpstr>
      <vt:lpstr>Comic Sans MS</vt:lpstr>
      <vt:lpstr>Garamond</vt:lpstr>
      <vt:lpstr>Tahoma</vt:lpstr>
      <vt:lpstr>Times New Roman</vt:lpstr>
      <vt:lpstr>Trebuchet MS</vt:lpstr>
      <vt:lpstr>Tw Cen MT</vt:lpstr>
      <vt:lpstr>Wingdings</vt:lpstr>
      <vt:lpstr>Edge</vt:lpstr>
      <vt:lpstr>Network</vt:lpstr>
      <vt:lpstr>Blends</vt:lpstr>
      <vt:lpstr>Watermark</vt:lpstr>
      <vt:lpstr>1_Network</vt:lpstr>
      <vt:lpstr>1_Watermark</vt:lpstr>
      <vt:lpstr>Universitas Muhammadiyah Prof. DR. Hamka (UHAMKA)</vt:lpstr>
      <vt:lpstr>PowerPoint Presentation</vt:lpstr>
      <vt:lpstr>TUJUAN SISTEM OPERASI</vt:lpstr>
      <vt:lpstr>FUNGSI DASAR SISTEM OPERASI</vt:lpstr>
      <vt:lpstr>Tiga Sasaran Sistem Operasi</vt:lpstr>
      <vt:lpstr>LAYANAN SISTEM OPERASI</vt:lpstr>
      <vt:lpstr>Sistem operasi dilihat dari berbagai sudut pandang </vt:lpstr>
      <vt:lpstr>Sistem operasi dilihat dari berbagai sudut pandang </vt:lpstr>
      <vt:lpstr>Sistem operasi dilihat dari berbagai sudut pandang </vt:lpstr>
      <vt:lpstr>Contoh Sistem Operasi :</vt:lpstr>
      <vt:lpstr>Contoh Sistem Operasi :</vt:lpstr>
      <vt:lpstr>Contoh Sistem Operasi :</vt:lpstr>
      <vt:lpstr>Contoh Sistem Operasi :</vt:lpstr>
      <vt:lpstr>Contoh Sistem Operasi :</vt:lpstr>
    </vt:vector>
  </TitlesOfParts>
  <Company>puslitbang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 OPERASI</dc:title>
  <dc:creator>indra</dc:creator>
  <cp:lastModifiedBy>Pak Endy</cp:lastModifiedBy>
  <cp:revision>98</cp:revision>
  <dcterms:created xsi:type="dcterms:W3CDTF">2005-01-25T08:08:54Z</dcterms:created>
  <dcterms:modified xsi:type="dcterms:W3CDTF">2020-11-17T23:25:28Z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1057-11.2.0.8970</vt:lpwstr>
  </property>
</Properties>
</file>