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2" r:id="rId11"/>
    <p:sldId id="28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DEFINISI DAN HUBUNGAN SIMULASI DENGAN PEMODELAN</a:t>
            </a:r>
          </a:p>
          <a:p>
            <a:r>
              <a:rPr lang="en-US" dirty="0" err="1" smtClean="0"/>
              <a:t>Endy</a:t>
            </a:r>
            <a:r>
              <a:rPr lang="en-US" dirty="0" smtClean="0"/>
              <a:t> </a:t>
            </a:r>
            <a:r>
              <a:rPr lang="en-US" dirty="0" err="1" smtClean="0"/>
              <a:t>Sjaiful</a:t>
            </a:r>
            <a:r>
              <a:rPr lang="en-US" dirty="0" smtClean="0"/>
              <a:t> </a:t>
            </a:r>
            <a:r>
              <a:rPr lang="en-US" dirty="0" err="1" smtClean="0"/>
              <a:t>Alim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: model </a:t>
            </a:r>
            <a:r>
              <a:rPr lang="en-US" dirty="0" err="1" smtClean="0"/>
              <a:t>rumah</a:t>
            </a:r>
            <a:r>
              <a:rPr lang="en-US" dirty="0" smtClean="0"/>
              <a:t>, model </a:t>
            </a:r>
            <a:r>
              <a:rPr lang="en-US" dirty="0" err="1" smtClean="0"/>
              <a:t>jembatan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(symbolic): </a:t>
            </a:r>
            <a:r>
              <a:rPr lang="en-US" dirty="0"/>
              <a:t>E = </a:t>
            </a:r>
            <a:r>
              <a:rPr lang="en-US" dirty="0" smtClean="0"/>
              <a:t>mc²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Pembangunan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iteratif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 </a:t>
            </a:r>
          </a:p>
          <a:p>
            <a:pPr marL="514350" indent="-51435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pPr marL="514350" indent="-514350">
              <a:buNone/>
            </a:pPr>
            <a:r>
              <a:rPr lang="en-US" dirty="0" smtClean="0"/>
              <a:t>       – Domain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– Stakeholders: operator, </a:t>
            </a:r>
            <a:r>
              <a:rPr lang="en-US" dirty="0" err="1" smtClean="0"/>
              <a:t>teknisi</a:t>
            </a:r>
            <a:r>
              <a:rPr lang="en-US" dirty="0" smtClean="0"/>
              <a:t>, engineers 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Konstruksi</a:t>
            </a:r>
            <a:r>
              <a:rPr lang="en-US" dirty="0" smtClean="0"/>
              <a:t> model </a:t>
            </a:r>
            <a:r>
              <a:rPr lang="en-US" dirty="0" err="1" smtClean="0"/>
              <a:t>konseptual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–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parameter 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–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Penerjemahan</a:t>
            </a:r>
            <a:r>
              <a:rPr lang="en-US" dirty="0" smtClean="0"/>
              <a:t> model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Model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, </a:t>
            </a:r>
            <a:r>
              <a:rPr lang="en-US" dirty="0" err="1" smtClean="0"/>
              <a:t>dinamik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stokastik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model </a:t>
            </a:r>
            <a:r>
              <a:rPr lang="en-US" dirty="0" err="1" smtClean="0"/>
              <a:t>simulasi</a:t>
            </a:r>
            <a:r>
              <a:rPr lang="en-US" dirty="0" smtClean="0"/>
              <a:t> (</a:t>
            </a:r>
            <a:r>
              <a:rPr lang="en-US" dirty="0" err="1" smtClean="0"/>
              <a:t>sistem</a:t>
            </a:r>
            <a:r>
              <a:rPr lang="en-US" dirty="0" smtClean="0"/>
              <a:t>)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 (</a:t>
            </a:r>
            <a:r>
              <a:rPr lang="en-US" dirty="0" err="1" smtClean="0"/>
              <a:t>discreteevent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 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peniruan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Menyertakan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(artificial history)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pengamatan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sistem-sistem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Riel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model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model,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mengestimasi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model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internal (sub)-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model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lingkuangan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internal. </a:t>
            </a:r>
          </a:p>
          <a:p>
            <a:r>
              <a:rPr lang="en-US" dirty="0" err="1" smtClean="0"/>
              <a:t>Meningkata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/</a:t>
            </a:r>
            <a:r>
              <a:rPr lang="en-US" dirty="0" err="1" smtClean="0"/>
              <a:t>pembentukan</a:t>
            </a:r>
            <a:r>
              <a:rPr lang="en-US" dirty="0" smtClean="0"/>
              <a:t> model. </a:t>
            </a:r>
          </a:p>
          <a:p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memveri</a:t>
            </a:r>
            <a:r>
              <a:rPr lang="en-US" dirty="0" smtClean="0"/>
              <a:t>…</a:t>
            </a:r>
            <a:r>
              <a:rPr lang="en-US" dirty="0" err="1" smtClean="0"/>
              <a:t>kasi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Mengidenti</a:t>
            </a:r>
            <a:r>
              <a:rPr lang="en-US" dirty="0" smtClean="0"/>
              <a:t>…</a:t>
            </a:r>
            <a:r>
              <a:rPr lang="en-US" dirty="0" err="1" smtClean="0"/>
              <a:t>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persyaratan-persyaratan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Visualisasi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anuimasi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,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emerlukan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(overestimated).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),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Model-model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;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disederhanakan</a:t>
            </a:r>
            <a:r>
              <a:rPr lang="en-US" dirty="0" smtClean="0"/>
              <a:t>, </a:t>
            </a:r>
            <a:r>
              <a:rPr lang="en-US" dirty="0" err="1" smtClean="0"/>
              <a:t>dikontrol</a:t>
            </a:r>
            <a:r>
              <a:rPr lang="en-US" dirty="0" smtClean="0"/>
              <a:t>, </a:t>
            </a:r>
            <a:r>
              <a:rPr lang="en-US" dirty="0" err="1" smtClean="0"/>
              <a:t>digeneralisasi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diidealkan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model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relevantnya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praktis</a:t>
            </a:r>
            <a:r>
              <a:rPr lang="en-US" dirty="0" smtClean="0"/>
              <a:t>,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set </a:t>
            </a:r>
            <a:r>
              <a:rPr lang="en-US" dirty="0" err="1" smtClean="0"/>
              <a:t>deksripsi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(reasonably).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Validasi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model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divalidasi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divalidasi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model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perilaku-perilaku</a:t>
            </a:r>
            <a:r>
              <a:rPr lang="en-US" dirty="0" smtClean="0"/>
              <a:t> (</a:t>
            </a:r>
            <a:r>
              <a:rPr lang="en-US" dirty="0" err="1" smtClean="0"/>
              <a:t>sifat</a:t>
            </a:r>
            <a:r>
              <a:rPr lang="en-US" dirty="0" smtClean="0"/>
              <a:t>)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”</a:t>
            </a:r>
            <a:r>
              <a:rPr lang="en-US" smtClean="0"/>
              <a:t>what is </a:t>
            </a:r>
            <a:r>
              <a:rPr lang="en-US" dirty="0" smtClean="0"/>
              <a:t>questions”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mempertajam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r>
              <a:rPr lang="en-US" dirty="0" err="1" smtClean="0"/>
              <a:t>prediksi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472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Pertemuan 2</vt:lpstr>
      <vt:lpstr>DEFINISI SIMULASI</vt:lpstr>
      <vt:lpstr>Langkah Riel Dalam Simulasi</vt:lpstr>
      <vt:lpstr>Kondisi Yang Membutuhkan Simulasi</vt:lpstr>
      <vt:lpstr>Kondisi Tidak Memerlukan Simulasi</vt:lpstr>
      <vt:lpstr>DEFINISI MODEL</vt:lpstr>
      <vt:lpstr>Kondisi Model</vt:lpstr>
      <vt:lpstr>Deskripsi Model</vt:lpstr>
      <vt:lpstr>Validasi Model</vt:lpstr>
      <vt:lpstr>Tipe-Tipe Model</vt:lpstr>
      <vt:lpstr>Pembangunan Model</vt:lpstr>
      <vt:lpstr>Model dan Sistem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Users-1</dc:creator>
  <cp:lastModifiedBy>Users-1</cp:lastModifiedBy>
  <cp:revision>19</cp:revision>
  <dcterms:created xsi:type="dcterms:W3CDTF">2020-10-21T06:00:47Z</dcterms:created>
  <dcterms:modified xsi:type="dcterms:W3CDTF">2020-10-21T10:33:20Z</dcterms:modified>
</cp:coreProperties>
</file>