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handoutMasterIdLst>
    <p:handoutMasterId r:id="rId12"/>
  </p:handoutMasterIdLst>
  <p:sldIdLst>
    <p:sldId id="429" r:id="rId3"/>
    <p:sldId id="430" r:id="rId4"/>
    <p:sldId id="442" r:id="rId5"/>
    <p:sldId id="443" r:id="rId6"/>
    <p:sldId id="444" r:id="rId7"/>
    <p:sldId id="445" r:id="rId8"/>
    <p:sldId id="446" r:id="rId9"/>
    <p:sldId id="447" r:id="rId10"/>
    <p:sldId id="448" r:id="rId11"/>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4" d="100"/>
          <a:sy n="94" d="100"/>
        </p:scale>
        <p:origin x="1284" y="-102"/>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Placeholder Kepala 104449"/>
          <p:cNvSpPr>
            <a:spLocks noGrp="1"/>
          </p:cNvSpPr>
          <p:nvPr>
            <p:ph type="hdr" sz="quarter"/>
          </p:nvPr>
        </p:nvSpPr>
        <p:spPr>
          <a:xfrm>
            <a:off x="0" y="0"/>
            <a:ext cx="2971800" cy="457200"/>
          </a:xfrm>
          <a:prstGeom prst="rect">
            <a:avLst/>
          </a:prstGeom>
          <a:noFill/>
          <a:ln w="9525">
            <a:noFill/>
          </a:ln>
        </p:spPr>
        <p:txBody>
          <a:bodyPr/>
          <a:lstStyle/>
          <a:p>
            <a:pPr lvl="0"/>
            <a:endParaRPr lang="en-US" sz="1200" dirty="0"/>
          </a:p>
        </p:txBody>
      </p:sp>
      <p:sp>
        <p:nvSpPr>
          <p:cNvPr id="104451" name="Placeholder Tanggal 104450"/>
          <p:cNvSpPr>
            <a:spLocks noGrp="1"/>
          </p:cNvSpPr>
          <p:nvPr>
            <p:ph type="dt" sz="quarter" idx="1"/>
          </p:nvPr>
        </p:nvSpPr>
        <p:spPr>
          <a:xfrm>
            <a:off x="3884613" y="0"/>
            <a:ext cx="2971800" cy="457200"/>
          </a:xfrm>
          <a:prstGeom prst="rect">
            <a:avLst/>
          </a:prstGeom>
          <a:noFill/>
          <a:ln w="9525">
            <a:noFill/>
          </a:ln>
        </p:spPr>
        <p:txBody>
          <a:bodyPr/>
          <a:lstStyle/>
          <a:p>
            <a:pPr lvl="0" algn="r"/>
            <a:endParaRPr lang="en-US" sz="1200" dirty="0"/>
          </a:p>
        </p:txBody>
      </p:sp>
      <p:sp>
        <p:nvSpPr>
          <p:cNvPr id="104452" name="Placeholder Footer 104451"/>
          <p:cNvSpPr>
            <a:spLocks noGrp="1"/>
          </p:cNvSpPr>
          <p:nvPr>
            <p:ph type="ftr" sz="quarter" idx="2"/>
          </p:nvPr>
        </p:nvSpPr>
        <p:spPr>
          <a:xfrm>
            <a:off x="0" y="8685213"/>
            <a:ext cx="2971800" cy="457200"/>
          </a:xfrm>
          <a:prstGeom prst="rect">
            <a:avLst/>
          </a:prstGeom>
          <a:noFill/>
          <a:ln w="9525">
            <a:noFill/>
          </a:ln>
        </p:spPr>
        <p:txBody>
          <a:bodyPr anchor="b"/>
          <a:lstStyle/>
          <a:p>
            <a:pPr lvl="0"/>
            <a:endParaRPr lang="en-US" sz="1200" dirty="0"/>
          </a:p>
        </p:txBody>
      </p:sp>
      <p:sp>
        <p:nvSpPr>
          <p:cNvPr id="104453" name="Placeholder Nomor Slide 104452"/>
          <p:cNvSpPr>
            <a:spLocks noGrp="1"/>
          </p:cNvSpPr>
          <p:nvPr>
            <p:ph type="sldNum" sz="quarter" idx="3"/>
          </p:nvPr>
        </p:nvSpPr>
        <p:spPr>
          <a:xfrm>
            <a:off x="3884613" y="8685213"/>
            <a:ext cx="2971800" cy="457200"/>
          </a:xfrm>
          <a:prstGeom prst="rect">
            <a:avLst/>
          </a:prstGeom>
          <a:noFill/>
          <a:ln w="9525">
            <a:noFill/>
          </a:ln>
        </p:spPr>
        <p:txBody>
          <a:bodyPr anchor="b"/>
          <a:lstStyle/>
          <a:p>
            <a:pPr lvl="0" algn="r"/>
            <a:fld id="{9A0DB2DC-4C9A-4742-B13C-FB6460FD3503}" type="slidenum">
              <a:rPr lang="en-US" sz="1200" dirty="0"/>
              <a:t>‹#›</a:t>
            </a:fld>
            <a:endParaRPr lang="en-US" sz="1200"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233474" name="Grup 233473"/>
          <p:cNvGrpSpPr/>
          <p:nvPr/>
        </p:nvGrpSpPr>
        <p:grpSpPr>
          <a:xfrm>
            <a:off x="-3222625" y="304800"/>
            <a:ext cx="11909425" cy="4724400"/>
            <a:chOff x="-2030" y="192"/>
            <a:chExt cx="7502" cy="2976"/>
          </a:xfrm>
        </p:grpSpPr>
        <p:sp>
          <p:nvSpPr>
            <p:cNvPr id="233475" name="Konektor Garis Lurus 233474"/>
            <p:cNvSpPr/>
            <p:nvPr/>
          </p:nvSpPr>
          <p:spPr>
            <a:xfrm>
              <a:off x="912" y="1584"/>
              <a:ext cx="4560" cy="0"/>
            </a:xfrm>
            <a:prstGeom prst="line">
              <a:avLst/>
            </a:prstGeom>
            <a:ln w="12700" cap="flat" cmpd="sng">
              <a:solidFill>
                <a:schemeClr val="tx1"/>
              </a:solidFill>
              <a:prstDash val="solid"/>
              <a:headEnd type="none" w="med" len="med"/>
              <a:tailEnd type="none" w="med" len="med"/>
            </a:ln>
          </p:spPr>
        </p:sp>
        <p:sp>
          <p:nvSpPr>
            <p:cNvPr id="233476" name="Bentuk Bebas 233475"/>
            <p:cNvSpPr/>
            <p:nvPr/>
          </p:nvSpPr>
          <p:spPr>
            <a:xfrm>
              <a:off x="-1584" y="864"/>
              <a:ext cx="2304" cy="2304"/>
            </a:xfrm>
            <a:custGeom>
              <a:avLst/>
              <a:gdLst>
                <a:gd name="A1" fmla="val 12083"/>
                <a:gd name="A2" fmla="val -3200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44083" y="2369"/>
                  </a:moveTo>
                  <a:arcTo wR="32000" hR="32000" stAng="-4068954" swAng="8137868"/>
                  <a:arcTo wR="32000" hR="32000" stAng="-17531086" swAng="41"/>
                  <a:lnTo>
                    <a:pt x="44083" y="61632"/>
                  </a:lnTo>
                  <a:lnTo>
                    <a:pt x="44083" y="2368"/>
                  </a:lnTo>
                  <a:arcTo wR="32000" hR="32000" stAng="-4068995" swAng="4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3477" name="Bentuk Bebas 233476"/>
            <p:cNvSpPr/>
            <p:nvPr/>
          </p:nvSpPr>
          <p:spPr>
            <a:xfrm>
              <a:off x="-2030" y="192"/>
              <a:ext cx="2544" cy="2544"/>
            </a:xfrm>
            <a:custGeom>
              <a:avLst/>
              <a:gdLst>
                <a:gd name="A1" fmla="val 18994"/>
                <a:gd name="A2" fmla="val -30013"/>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994" y="6247"/>
                  </a:moveTo>
                  <a:arcTo wR="32000" hR="32000" stAng="-3215437" swAng="6430810"/>
                  <a:arcTo wR="32000" hR="32000" stAng="-18384627" swAng="64"/>
                  <a:lnTo>
                    <a:pt x="50994" y="57754"/>
                  </a:lnTo>
                  <a:lnTo>
                    <a:pt x="50994" y="6246"/>
                  </a:lnTo>
                  <a:arcTo wR="32000" hR="32000" stAng="-3215501" swAng="64"/>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grpSp>
      <p:sp>
        <p:nvSpPr>
          <p:cNvPr id="233478" name="Judul 233477"/>
          <p:cNvSpPr>
            <a:spLocks noGrp="1"/>
          </p:cNvSpPr>
          <p:nvPr>
            <p:ph type="ctrTitle"/>
          </p:nvPr>
        </p:nvSpPr>
        <p:spPr>
          <a:xfrm>
            <a:off x="1443038" y="985838"/>
            <a:ext cx="7239000" cy="1444625"/>
          </a:xfrm>
          <a:prstGeom prst="rect">
            <a:avLst/>
          </a:prstGeom>
          <a:noFill/>
          <a:ln w="9525">
            <a:noFill/>
          </a:ln>
        </p:spPr>
        <p:txBody>
          <a:bodyPr anchor="b"/>
          <a:lstStyle>
            <a:lvl1pPr lvl="0">
              <a:buClrTx/>
              <a:buSzTx/>
              <a:buFontTx/>
              <a:defRPr sz="4000"/>
            </a:lvl1pPr>
          </a:lstStyle>
          <a:p>
            <a:pPr lvl="0"/>
            <a:r>
              <a:rPr dirty="0"/>
              <a:t>Click to edit Master title style</a:t>
            </a:r>
          </a:p>
        </p:txBody>
      </p:sp>
      <p:sp>
        <p:nvSpPr>
          <p:cNvPr id="233479" name="Subjudul 233478"/>
          <p:cNvSpPr>
            <a:spLocks noGrp="1"/>
          </p:cNvSpPr>
          <p:nvPr>
            <p:ph type="subTitle" idx="1"/>
          </p:nvPr>
        </p:nvSpPr>
        <p:spPr>
          <a:xfrm>
            <a:off x="1443038" y="3427413"/>
            <a:ext cx="7239000" cy="1752600"/>
          </a:xfrm>
          <a:prstGeom prst="rect">
            <a:avLst/>
          </a:prstGeom>
          <a:noFill/>
          <a:ln w="9525">
            <a:noFill/>
          </a:ln>
        </p:spPr>
        <p:txBody>
          <a:bodyPr anchor="t"/>
          <a:lstStyle>
            <a:lvl1pPr marL="0" lvl="0" indent="0">
              <a:buClr>
                <a:schemeClr val="tx2"/>
              </a:buClr>
              <a:buSzPct val="70000"/>
              <a:buFont typeface="Wingdings" panose="05000000000000000000" pitchFamily="2" charset="2"/>
              <a:buNone/>
              <a:defRPr/>
            </a:lvl1pPr>
            <a:lvl2pPr marL="457200" lvl="1" indent="0" algn="ctr">
              <a:buClr>
                <a:schemeClr val="accent2"/>
              </a:buClr>
              <a:buSzPct val="70000"/>
              <a:buFont typeface="Wingdings" panose="05000000000000000000" pitchFamily="2" charset="2"/>
              <a:buNone/>
              <a:defRPr/>
            </a:lvl2pPr>
            <a:lvl3pPr marL="914400" lvl="2" indent="0" algn="ctr">
              <a:buClr>
                <a:schemeClr val="tx2"/>
              </a:buClr>
              <a:buSzPct val="65000"/>
              <a:buFont typeface="Wingdings" panose="05000000000000000000" pitchFamily="2" charset="2"/>
              <a:buNone/>
              <a:defRPr/>
            </a:lvl3pPr>
            <a:lvl4pPr marL="1371600" lvl="3" indent="0" algn="ctr">
              <a:buClr>
                <a:schemeClr val="accent2"/>
              </a:buClr>
              <a:buSzPct val="70000"/>
              <a:buFont typeface="Wingdings" panose="05000000000000000000" pitchFamily="2" charset="2"/>
              <a:buNone/>
              <a:defRPr/>
            </a:lvl4pPr>
            <a:lvl5pPr marL="1828800" lvl="4" indent="0" algn="ctr">
              <a:buClr>
                <a:schemeClr val="tx2"/>
              </a:buClr>
              <a:buSzPct val="60000"/>
              <a:buFont typeface="Wingdings" panose="05000000000000000000" pitchFamily="2" charset="2"/>
              <a:buNone/>
              <a:defRPr/>
            </a:lvl5pPr>
          </a:lstStyle>
          <a:p>
            <a:pPr lvl="0"/>
            <a:r>
              <a:rPr dirty="0"/>
              <a:t>Click to edit Master subtitle style</a:t>
            </a:r>
          </a:p>
        </p:txBody>
      </p:sp>
      <p:sp>
        <p:nvSpPr>
          <p:cNvPr id="233480" name="Placeholder Tanggal 233479"/>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fld id="{BB962C8B-B14F-4D97-AF65-F5344CB8AC3E}" type="datetime1">
              <a:rPr lang="en-US" dirty="0"/>
              <a:t>1/15/2021</a:t>
            </a:fld>
            <a:endParaRPr lang="en-US" dirty="0">
              <a:latin typeface="Arial" panose="020B0604020202020204" pitchFamily="34" charset="0"/>
            </a:endParaRPr>
          </a:p>
        </p:txBody>
      </p:sp>
      <p:sp>
        <p:nvSpPr>
          <p:cNvPr id="233481" name="Placeholder Footer 233480"/>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endParaRPr lang="en-US" dirty="0"/>
          </a:p>
        </p:txBody>
      </p:sp>
      <p:sp>
        <p:nvSpPr>
          <p:cNvPr id="233482" name="Placeholder Nomor Slide 233481"/>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3478"/>
                                        </p:tgtEl>
                                        <p:attrNameLst>
                                          <p:attrName>style.visibility</p:attrName>
                                        </p:attrNameLst>
                                      </p:cBhvr>
                                      <p:to>
                                        <p:strVal val="visible"/>
                                      </p:to>
                                    </p:set>
                                    <p:anim calcmode="lin" valueType="num">
                                      <p:cBhvr>
                                        <p:cTn id="7" dur="500" fill="hold"/>
                                        <p:tgtEl>
                                          <p:spTgt spid="233478"/>
                                        </p:tgtEl>
                                        <p:attrNameLst>
                                          <p:attrName>ppt_w</p:attrName>
                                        </p:attrNameLst>
                                      </p:cBhvr>
                                      <p:tavLst>
                                        <p:tav tm="0">
                                          <p:val>
                                            <p:fltVal val="0"/>
                                          </p:val>
                                        </p:tav>
                                        <p:tav tm="100000">
                                          <p:val>
                                            <p:strVal val="#ppt_w"/>
                                          </p:val>
                                        </p:tav>
                                      </p:tavLst>
                                    </p:anim>
                                    <p:anim calcmode="lin" valueType="num">
                                      <p:cBhvr>
                                        <p:cTn id="8" dur="500" fill="hold"/>
                                        <p:tgtEl>
                                          <p:spTgt spid="233478"/>
                                        </p:tgtEl>
                                        <p:attrNameLst>
                                          <p:attrName>ppt_h</p:attrName>
                                        </p:attrNameLst>
                                      </p:cBhvr>
                                      <p:tavLst>
                                        <p:tav tm="0">
                                          <p:val>
                                            <p:fltVal val="0"/>
                                          </p:val>
                                        </p:tav>
                                        <p:tav tm="100000">
                                          <p:val>
                                            <p:strVal val="#ppt_h"/>
                                          </p:val>
                                        </p:tav>
                                      </p:tavLst>
                                    </p:anim>
                                    <p:animEffect transition="in" filter="fade">
                                      <p:cBhvr>
                                        <p:cTn id="9" dur="500"/>
                                        <p:tgtEl>
                                          <p:spTgt spid="23347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3479">
                                            <p:txEl>
                                              <p:pRg st="0" end="0"/>
                                            </p:txEl>
                                          </p:spTgt>
                                        </p:tgtEl>
                                        <p:attrNameLst>
                                          <p:attrName>style.visibility</p:attrName>
                                        </p:attrNameLst>
                                      </p:cBhvr>
                                      <p:to>
                                        <p:strVal val="visible"/>
                                      </p:to>
                                    </p:set>
                                    <p:animEffect transition="in" filter="fade">
                                      <p:cBhvr>
                                        <p:cTn id="14" dur="1000">
                                          <p:stCondLst>
                                            <p:cond delay="0"/>
                                          </p:stCondLst>
                                        </p:cTn>
                                        <p:tgtEl>
                                          <p:spTgt spid="2334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8" grpId="0"/>
      <p:bldP spid="233479" grpId="0" build="p"/>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5222" y="301625"/>
            <a:ext cx="1828403"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79215"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Slide Judul">
    <p:bg>
      <p:bgPr>
        <a:solidFill>
          <a:schemeClr val="bg1"/>
        </a:solidFill>
        <a:effectLst/>
      </p:bgPr>
    </p:bg>
    <p:spTree>
      <p:nvGrpSpPr>
        <p:cNvPr id="1" name=""/>
        <p:cNvGrpSpPr/>
        <p:nvPr/>
      </p:nvGrpSpPr>
      <p:grpSpPr>
        <a:xfrm>
          <a:off x="0" y="0"/>
          <a:ext cx="0" cy="0"/>
          <a:chOff x="0" y="0"/>
          <a:chExt cx="0" cy="0"/>
        </a:xfrm>
      </p:grpSpPr>
      <p:grpSp>
        <p:nvGrpSpPr>
          <p:cNvPr id="233474" name="Grup 233473"/>
          <p:cNvGrpSpPr/>
          <p:nvPr/>
        </p:nvGrpSpPr>
        <p:grpSpPr>
          <a:xfrm>
            <a:off x="-3222625" y="304800"/>
            <a:ext cx="11909425" cy="4724400"/>
            <a:chOff x="-2030" y="192"/>
            <a:chExt cx="7502" cy="2976"/>
          </a:xfrm>
        </p:grpSpPr>
        <p:sp>
          <p:nvSpPr>
            <p:cNvPr id="233475" name="Konektor Garis Lurus 233474"/>
            <p:cNvSpPr/>
            <p:nvPr/>
          </p:nvSpPr>
          <p:spPr>
            <a:xfrm>
              <a:off x="912" y="1584"/>
              <a:ext cx="4560" cy="0"/>
            </a:xfrm>
            <a:prstGeom prst="line">
              <a:avLst/>
            </a:prstGeom>
            <a:ln w="12700" cap="flat" cmpd="sng">
              <a:solidFill>
                <a:schemeClr val="tx1"/>
              </a:solidFill>
              <a:prstDash val="solid"/>
              <a:headEnd type="none" w="med" len="med"/>
              <a:tailEnd type="none" w="med" len="med"/>
            </a:ln>
          </p:spPr>
        </p:sp>
        <p:sp>
          <p:nvSpPr>
            <p:cNvPr id="233476" name="Bentuk Bebas 233475"/>
            <p:cNvSpPr/>
            <p:nvPr/>
          </p:nvSpPr>
          <p:spPr>
            <a:xfrm>
              <a:off x="-1584" y="864"/>
              <a:ext cx="2304" cy="2304"/>
            </a:xfrm>
            <a:custGeom>
              <a:avLst/>
              <a:gdLst>
                <a:gd name="A1" fmla="val 12083"/>
                <a:gd name="A2" fmla="val -3200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44083" y="2369"/>
                  </a:moveTo>
                  <a:arcTo wR="32000" hR="32000" stAng="-4068954" swAng="8137868"/>
                  <a:arcTo wR="32000" hR="32000" stAng="-17531086" swAng="41"/>
                  <a:lnTo>
                    <a:pt x="44083" y="61632"/>
                  </a:lnTo>
                  <a:lnTo>
                    <a:pt x="44083" y="2368"/>
                  </a:lnTo>
                  <a:arcTo wR="32000" hR="32000" stAng="-4068995" swAng="4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3477" name="Bentuk Bebas 233476"/>
            <p:cNvSpPr/>
            <p:nvPr/>
          </p:nvSpPr>
          <p:spPr>
            <a:xfrm>
              <a:off x="-2030" y="192"/>
              <a:ext cx="2544" cy="2544"/>
            </a:xfrm>
            <a:custGeom>
              <a:avLst/>
              <a:gdLst>
                <a:gd name="A1" fmla="val 18994"/>
                <a:gd name="A2" fmla="val -30013"/>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994" y="6247"/>
                  </a:moveTo>
                  <a:arcTo wR="32000" hR="32000" stAng="-3215437" swAng="6430810"/>
                  <a:arcTo wR="32000" hR="32000" stAng="-18384627" swAng="64"/>
                  <a:lnTo>
                    <a:pt x="50994" y="57754"/>
                  </a:lnTo>
                  <a:lnTo>
                    <a:pt x="50994" y="6246"/>
                  </a:lnTo>
                  <a:arcTo wR="32000" hR="32000" stAng="-3215501" swAng="64"/>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grpSp>
      <p:sp>
        <p:nvSpPr>
          <p:cNvPr id="233478" name="Judul 233477"/>
          <p:cNvSpPr>
            <a:spLocks noGrp="1"/>
          </p:cNvSpPr>
          <p:nvPr>
            <p:ph type="ctrTitle"/>
          </p:nvPr>
        </p:nvSpPr>
        <p:spPr>
          <a:xfrm>
            <a:off x="1443038" y="985838"/>
            <a:ext cx="7239000" cy="1444625"/>
          </a:xfrm>
          <a:prstGeom prst="rect">
            <a:avLst/>
          </a:prstGeom>
          <a:noFill/>
          <a:ln w="9525">
            <a:noFill/>
          </a:ln>
        </p:spPr>
        <p:txBody>
          <a:bodyPr anchor="b"/>
          <a:lstStyle>
            <a:lvl1pPr lvl="0">
              <a:buClrTx/>
              <a:buSzTx/>
              <a:buFontTx/>
              <a:defRPr sz="4000"/>
            </a:lvl1pPr>
          </a:lstStyle>
          <a:p>
            <a:pPr lvl="0"/>
            <a:r>
              <a:rPr dirty="0"/>
              <a:t>Click to edit Master title style</a:t>
            </a:r>
          </a:p>
        </p:txBody>
      </p:sp>
      <p:sp>
        <p:nvSpPr>
          <p:cNvPr id="233479" name="Subjudul 233478"/>
          <p:cNvSpPr>
            <a:spLocks noGrp="1"/>
          </p:cNvSpPr>
          <p:nvPr>
            <p:ph type="subTitle" idx="1"/>
          </p:nvPr>
        </p:nvSpPr>
        <p:spPr>
          <a:xfrm>
            <a:off x="1443038" y="3427413"/>
            <a:ext cx="7239000" cy="1752600"/>
          </a:xfrm>
          <a:prstGeom prst="rect">
            <a:avLst/>
          </a:prstGeom>
          <a:noFill/>
          <a:ln w="9525">
            <a:noFill/>
          </a:ln>
        </p:spPr>
        <p:txBody>
          <a:bodyPr anchor="t"/>
          <a:lstStyle>
            <a:lvl1pPr marL="0" lvl="0" indent="0">
              <a:buClr>
                <a:schemeClr val="tx2"/>
              </a:buClr>
              <a:buSzPct val="70000"/>
              <a:buFont typeface="Wingdings" panose="05000000000000000000" pitchFamily="2" charset="2"/>
              <a:buNone/>
              <a:defRPr/>
            </a:lvl1pPr>
            <a:lvl2pPr marL="457200" lvl="1" indent="0" algn="ctr">
              <a:buClr>
                <a:schemeClr val="accent2"/>
              </a:buClr>
              <a:buSzPct val="70000"/>
              <a:buFont typeface="Wingdings" panose="05000000000000000000" pitchFamily="2" charset="2"/>
              <a:buNone/>
              <a:defRPr/>
            </a:lvl2pPr>
            <a:lvl3pPr marL="914400" lvl="2" indent="0" algn="ctr">
              <a:buClr>
                <a:schemeClr val="tx2"/>
              </a:buClr>
              <a:buSzPct val="65000"/>
              <a:buFont typeface="Wingdings" panose="05000000000000000000" pitchFamily="2" charset="2"/>
              <a:buNone/>
              <a:defRPr/>
            </a:lvl3pPr>
            <a:lvl4pPr marL="1371600" lvl="3" indent="0" algn="ctr">
              <a:buClr>
                <a:schemeClr val="accent2"/>
              </a:buClr>
              <a:buSzPct val="70000"/>
              <a:buFont typeface="Wingdings" panose="05000000000000000000" pitchFamily="2" charset="2"/>
              <a:buNone/>
              <a:defRPr/>
            </a:lvl4pPr>
            <a:lvl5pPr marL="1828800" lvl="4" indent="0" algn="ctr">
              <a:buClr>
                <a:schemeClr val="tx2"/>
              </a:buClr>
              <a:buSzPct val="60000"/>
              <a:buFont typeface="Wingdings" panose="05000000000000000000" pitchFamily="2" charset="2"/>
              <a:buNone/>
              <a:defRPr/>
            </a:lvl5pPr>
          </a:lstStyle>
          <a:p>
            <a:pPr lvl="0"/>
            <a:r>
              <a:rPr dirty="0"/>
              <a:t>Click to edit Master subtitle style</a:t>
            </a:r>
          </a:p>
        </p:txBody>
      </p:sp>
      <p:sp>
        <p:nvSpPr>
          <p:cNvPr id="233480" name="Placeholder Tanggal 233479"/>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fld id="{BB962C8B-B14F-4D97-AF65-F5344CB8AC3E}" type="datetime1">
              <a:rPr lang="en-US" dirty="0"/>
              <a:t>1/15/2021</a:t>
            </a:fld>
            <a:endParaRPr lang="en-US" dirty="0">
              <a:latin typeface="Arial" panose="020B0604020202020204" pitchFamily="34" charset="0"/>
            </a:endParaRPr>
          </a:p>
        </p:txBody>
      </p:sp>
      <p:sp>
        <p:nvSpPr>
          <p:cNvPr id="233481" name="Placeholder Footer 233480"/>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endParaRPr lang="en-US" dirty="0"/>
          </a:p>
        </p:txBody>
      </p:sp>
      <p:sp>
        <p:nvSpPr>
          <p:cNvPr id="233482" name="Placeholder Nomor Slide 233481"/>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fld id="{9A0DB2DC-4C9A-4742-B13C-FB6460FD3503}" type="slidenum">
              <a:rPr lang="en-US" dirty="0"/>
              <a:t>‹#›</a:t>
            </a:fld>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3478"/>
                                        </p:tgtEl>
                                        <p:attrNameLst>
                                          <p:attrName>style.visibility</p:attrName>
                                        </p:attrNameLst>
                                      </p:cBhvr>
                                      <p:to>
                                        <p:strVal val="visible"/>
                                      </p:to>
                                    </p:set>
                                    <p:anim calcmode="lin" valueType="num">
                                      <p:cBhvr>
                                        <p:cTn id="7" dur="500" fill="hold"/>
                                        <p:tgtEl>
                                          <p:spTgt spid="233478"/>
                                        </p:tgtEl>
                                        <p:attrNameLst>
                                          <p:attrName>ppt_w</p:attrName>
                                        </p:attrNameLst>
                                      </p:cBhvr>
                                      <p:tavLst>
                                        <p:tav tm="0">
                                          <p:val>
                                            <p:fltVal val="0"/>
                                          </p:val>
                                        </p:tav>
                                        <p:tav tm="100000">
                                          <p:val>
                                            <p:strVal val="#ppt_w"/>
                                          </p:val>
                                        </p:tav>
                                      </p:tavLst>
                                    </p:anim>
                                    <p:anim calcmode="lin" valueType="num">
                                      <p:cBhvr>
                                        <p:cTn id="8" dur="500" fill="hold"/>
                                        <p:tgtEl>
                                          <p:spTgt spid="233478"/>
                                        </p:tgtEl>
                                        <p:attrNameLst>
                                          <p:attrName>ppt_h</p:attrName>
                                        </p:attrNameLst>
                                      </p:cBhvr>
                                      <p:tavLst>
                                        <p:tav tm="0">
                                          <p:val>
                                            <p:fltVal val="0"/>
                                          </p:val>
                                        </p:tav>
                                        <p:tav tm="100000">
                                          <p:val>
                                            <p:strVal val="#ppt_h"/>
                                          </p:val>
                                        </p:tav>
                                      </p:tavLst>
                                    </p:anim>
                                    <p:animEffect transition="in" filter="fade">
                                      <p:cBhvr>
                                        <p:cTn id="9" dur="500"/>
                                        <p:tgtEl>
                                          <p:spTgt spid="23347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3479">
                                            <p:txEl>
                                              <p:pRg st="0" end="0"/>
                                            </p:txEl>
                                          </p:spTgt>
                                        </p:tgtEl>
                                        <p:attrNameLst>
                                          <p:attrName>style.visibility</p:attrName>
                                        </p:attrNameLst>
                                      </p:cBhvr>
                                      <p:to>
                                        <p:strVal val="visible"/>
                                      </p:to>
                                    </p:set>
                                    <p:animEffect transition="in" filter="fade">
                                      <p:cBhvr>
                                        <p:cTn id="14" dur="1000">
                                          <p:stCondLst>
                                            <p:cond delay="0"/>
                                          </p:stCondLst>
                                        </p:cTn>
                                        <p:tgtEl>
                                          <p:spTgt spid="2334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8" grpId="0"/>
      <p:bldP spid="233479" grpId="0" build="p"/>
    </p:bld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8367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9955" y="1827213"/>
            <a:ext cx="358367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5222" y="301625"/>
            <a:ext cx="1828403"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79215"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8367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9955" y="1827213"/>
            <a:ext cx="358367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en-US" dirty="0">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en-US" dirty="0">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A0DB2DC-4C9A-4742-B13C-FB6460FD3503}" type="slidenum">
              <a:rPr lang="en-US" dirty="0"/>
              <a:t>‹#›</a:t>
            </a:fld>
            <a:endParaRPr 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2450" name="Grup 232449"/>
          <p:cNvGrpSpPr/>
          <p:nvPr/>
        </p:nvGrpSpPr>
        <p:grpSpPr>
          <a:xfrm>
            <a:off x="-3238500" y="0"/>
            <a:ext cx="11925300" cy="3810000"/>
            <a:chOff x="-2040" y="0"/>
            <a:chExt cx="7512" cy="2400"/>
          </a:xfrm>
        </p:grpSpPr>
        <p:sp>
          <p:nvSpPr>
            <p:cNvPr id="232451" name="Bentuk Bebas 232450"/>
            <p:cNvSpPr/>
            <p:nvPr/>
          </p:nvSpPr>
          <p:spPr>
            <a:xfrm>
              <a:off x="-2040" y="432"/>
              <a:ext cx="2592" cy="1968"/>
            </a:xfrm>
            <a:custGeom>
              <a:avLst/>
              <a:gdLst>
                <a:gd name="A1" fmla="val 18296"/>
                <a:gd name="A2" fmla="val -30880"/>
                <a:gd name="A3" fmla="val 31512"/>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296" y="5746"/>
                  </a:moveTo>
                  <a:arcTo wR="32000" hR="32000" stAng="-3307678" swAng="6615294"/>
                  <a:arcTo wR="32000" hR="32000" stAng="-18292383" swAng="61"/>
                  <a:lnTo>
                    <a:pt x="50296" y="58255"/>
                  </a:lnTo>
                  <a:lnTo>
                    <a:pt x="50296" y="5745"/>
                  </a:lnTo>
                  <a:arcTo wR="32000" hR="32000" stAng="-3307739" swAng="6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2452" name="Bentuk Bebas 232451"/>
            <p:cNvSpPr/>
            <p:nvPr/>
          </p:nvSpPr>
          <p:spPr>
            <a:xfrm>
              <a:off x="-1528" y="0"/>
              <a:ext cx="1949" cy="1987"/>
            </a:xfrm>
            <a:custGeom>
              <a:avLst/>
              <a:gdLst>
                <a:gd name="A1" fmla="val 18077"/>
                <a:gd name="A2" fmla="val -3088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077" y="5595"/>
                  </a:moveTo>
                  <a:arcTo wR="32000" hR="32000" stAng="-3336255" swAng="6672450"/>
                  <a:arcTo wR="32000" hR="32000" stAng="-18263805" swAng="61"/>
                  <a:lnTo>
                    <a:pt x="50077" y="58406"/>
                  </a:lnTo>
                  <a:lnTo>
                    <a:pt x="50077" y="5594"/>
                  </a:lnTo>
                  <a:arcTo wR="32000" hR="32000" stAng="-3336316" swAng="61"/>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sp>
          <p:nvSpPr>
            <p:cNvPr id="232453" name="Konektor Garis Lurus 232452"/>
            <p:cNvSpPr/>
            <p:nvPr/>
          </p:nvSpPr>
          <p:spPr>
            <a:xfrm>
              <a:off x="864" y="960"/>
              <a:ext cx="4608" cy="0"/>
            </a:xfrm>
            <a:prstGeom prst="line">
              <a:avLst/>
            </a:prstGeom>
            <a:ln w="12700" cap="flat" cmpd="sng">
              <a:solidFill>
                <a:schemeClr val="tx1"/>
              </a:solidFill>
              <a:prstDash val="solid"/>
              <a:headEnd type="none" w="med" len="med"/>
              <a:tailEnd type="none" w="med" len="med"/>
            </a:ln>
          </p:spPr>
        </p:sp>
      </p:grpSp>
      <p:sp>
        <p:nvSpPr>
          <p:cNvPr id="232454" name="Judul 232453"/>
          <p:cNvSpPr>
            <a:spLocks noGrp="1"/>
          </p:cNvSpPr>
          <p:nvPr>
            <p:ph type="title"/>
          </p:nvPr>
        </p:nvSpPr>
        <p:spPr>
          <a:xfrm>
            <a:off x="1370013" y="301625"/>
            <a:ext cx="7313612" cy="1143000"/>
          </a:xfrm>
          <a:prstGeom prst="rect">
            <a:avLst/>
          </a:prstGeom>
          <a:noFill/>
          <a:ln w="9525">
            <a:noFill/>
          </a:ln>
        </p:spPr>
        <p:txBody>
          <a:bodyPr anchor="b"/>
          <a:lstStyle/>
          <a:p>
            <a:pPr lvl="0"/>
            <a:r>
              <a:rPr dirty="0"/>
              <a:t>Click to edit Master title style</a:t>
            </a:r>
          </a:p>
        </p:txBody>
      </p:sp>
      <p:sp>
        <p:nvSpPr>
          <p:cNvPr id="232455" name="Placeholder Teks 232454"/>
          <p:cNvSpPr>
            <a:spLocks noGrp="1"/>
          </p:cNvSpPr>
          <p:nvPr>
            <p:ph type="body" idx="1"/>
          </p:nvPr>
        </p:nvSpPr>
        <p:spPr>
          <a:xfrm>
            <a:off x="1370013" y="1827213"/>
            <a:ext cx="7313612" cy="4114800"/>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232456" name="Placeholder Tanggal 232455"/>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pPr lvl="0"/>
            <a:endParaRPr lang="en-US" dirty="0">
              <a:latin typeface="Arial" panose="020B0604020202020204" pitchFamily="34" charset="0"/>
            </a:endParaRPr>
          </a:p>
        </p:txBody>
      </p:sp>
      <p:sp>
        <p:nvSpPr>
          <p:cNvPr id="232457" name="Placeholder Footer 23245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pPr lvl="0"/>
            <a:endParaRPr lang="en-US" dirty="0"/>
          </a:p>
        </p:txBody>
      </p:sp>
      <p:sp>
        <p:nvSpPr>
          <p:cNvPr id="232458" name="Placeholder Nomor Slide 232457"/>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pPr lvl="0"/>
            <a:fld id="{9A0DB2DC-4C9A-4742-B13C-FB6460FD3503}" type="slidenum">
              <a:rPr lang="en-US" dirty="0"/>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2454"/>
                                        </p:tgtEl>
                                        <p:attrNameLst>
                                          <p:attrName>style.visibility</p:attrName>
                                        </p:attrNameLst>
                                      </p:cBhvr>
                                      <p:to>
                                        <p:strVal val="visible"/>
                                      </p:to>
                                    </p:set>
                                    <p:anim calcmode="lin" valueType="num">
                                      <p:cBhvr>
                                        <p:cTn id="7" dur="500" fill="hold"/>
                                        <p:tgtEl>
                                          <p:spTgt spid="232454"/>
                                        </p:tgtEl>
                                        <p:attrNameLst>
                                          <p:attrName>ppt_w</p:attrName>
                                        </p:attrNameLst>
                                      </p:cBhvr>
                                      <p:tavLst>
                                        <p:tav tm="0">
                                          <p:val>
                                            <p:fltVal val="0"/>
                                          </p:val>
                                        </p:tav>
                                        <p:tav tm="100000">
                                          <p:val>
                                            <p:strVal val="#ppt_w"/>
                                          </p:val>
                                        </p:tav>
                                      </p:tavLst>
                                    </p:anim>
                                    <p:anim calcmode="lin" valueType="num">
                                      <p:cBhvr>
                                        <p:cTn id="8" dur="500" fill="hold"/>
                                        <p:tgtEl>
                                          <p:spTgt spid="232454"/>
                                        </p:tgtEl>
                                        <p:attrNameLst>
                                          <p:attrName>ppt_h</p:attrName>
                                        </p:attrNameLst>
                                      </p:cBhvr>
                                      <p:tavLst>
                                        <p:tav tm="0">
                                          <p:val>
                                            <p:fltVal val="0"/>
                                          </p:val>
                                        </p:tav>
                                        <p:tav tm="100000">
                                          <p:val>
                                            <p:strVal val="#ppt_h"/>
                                          </p:val>
                                        </p:tav>
                                      </p:tavLst>
                                    </p:anim>
                                    <p:animEffect transition="in" filter="fade">
                                      <p:cBhvr>
                                        <p:cTn id="9" dur="500"/>
                                        <p:tgtEl>
                                          <p:spTgt spid="23245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2455">
                                            <p:txEl>
                                              <p:pRg st="0" end="0"/>
                                            </p:txEl>
                                          </p:spTgt>
                                        </p:tgtEl>
                                        <p:attrNameLst>
                                          <p:attrName>style.visibility</p:attrName>
                                        </p:attrNameLst>
                                      </p:cBhvr>
                                      <p:to>
                                        <p:strVal val="visible"/>
                                      </p:to>
                                    </p:set>
                                    <p:animEffect transition="in" filter="fade">
                                      <p:cBhvr>
                                        <p:cTn id="14" dur="1000">
                                          <p:stCondLst>
                                            <p:cond delay="0"/>
                                          </p:stCondLst>
                                        </p:cTn>
                                        <p:tgtEl>
                                          <p:spTgt spid="23245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32455">
                                            <p:txEl>
                                              <p:pRg st="1" end="1"/>
                                            </p:txEl>
                                          </p:spTgt>
                                        </p:tgtEl>
                                        <p:attrNameLst>
                                          <p:attrName>style.visibility</p:attrName>
                                        </p:attrNameLst>
                                      </p:cBhvr>
                                      <p:to>
                                        <p:strVal val="visible"/>
                                      </p:to>
                                    </p:set>
                                    <p:animEffect transition="in" filter="fade">
                                      <p:cBhvr>
                                        <p:cTn id="17" dur="1000">
                                          <p:stCondLst>
                                            <p:cond delay="0"/>
                                          </p:stCondLst>
                                        </p:cTn>
                                        <p:tgtEl>
                                          <p:spTgt spid="23245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2455">
                                            <p:txEl>
                                              <p:pRg st="2" end="2"/>
                                            </p:txEl>
                                          </p:spTgt>
                                        </p:tgtEl>
                                        <p:attrNameLst>
                                          <p:attrName>style.visibility</p:attrName>
                                        </p:attrNameLst>
                                      </p:cBhvr>
                                      <p:to>
                                        <p:strVal val="visible"/>
                                      </p:to>
                                    </p:set>
                                    <p:animEffect transition="in" filter="fade">
                                      <p:cBhvr>
                                        <p:cTn id="20" dur="1000">
                                          <p:stCondLst>
                                            <p:cond delay="0"/>
                                          </p:stCondLst>
                                        </p:cTn>
                                        <p:tgtEl>
                                          <p:spTgt spid="23245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2455">
                                            <p:txEl>
                                              <p:pRg st="3" end="3"/>
                                            </p:txEl>
                                          </p:spTgt>
                                        </p:tgtEl>
                                        <p:attrNameLst>
                                          <p:attrName>style.visibility</p:attrName>
                                        </p:attrNameLst>
                                      </p:cBhvr>
                                      <p:to>
                                        <p:strVal val="visible"/>
                                      </p:to>
                                    </p:set>
                                    <p:animEffect transition="in" filter="fade">
                                      <p:cBhvr>
                                        <p:cTn id="23" dur="1000">
                                          <p:stCondLst>
                                            <p:cond delay="0"/>
                                          </p:stCondLst>
                                        </p:cTn>
                                        <p:tgtEl>
                                          <p:spTgt spid="23245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2455">
                                            <p:txEl>
                                              <p:pRg st="4" end="4"/>
                                            </p:txEl>
                                          </p:spTgt>
                                        </p:tgtEl>
                                        <p:attrNameLst>
                                          <p:attrName>style.visibility</p:attrName>
                                        </p:attrNameLst>
                                      </p:cBhvr>
                                      <p:to>
                                        <p:strVal val="visible"/>
                                      </p:to>
                                    </p:set>
                                    <p:animEffect transition="in" filter="fade">
                                      <p:cBhvr>
                                        <p:cTn id="26" dur="1000">
                                          <p:stCondLst>
                                            <p:cond delay="0"/>
                                          </p:stCondLst>
                                        </p:cTn>
                                        <p:tgtEl>
                                          <p:spTgt spid="2324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p:bldP spid="232455"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
        <a:defRPr sz="29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5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
        <a:defRPr sz="22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19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2450" name="Grup 232449"/>
          <p:cNvGrpSpPr/>
          <p:nvPr/>
        </p:nvGrpSpPr>
        <p:grpSpPr>
          <a:xfrm>
            <a:off x="-3238500" y="0"/>
            <a:ext cx="11925300" cy="3810000"/>
            <a:chOff x="-2040" y="0"/>
            <a:chExt cx="7512" cy="2400"/>
          </a:xfrm>
        </p:grpSpPr>
        <p:sp>
          <p:nvSpPr>
            <p:cNvPr id="232451" name="Bentuk Bebas 232450"/>
            <p:cNvSpPr/>
            <p:nvPr/>
          </p:nvSpPr>
          <p:spPr>
            <a:xfrm>
              <a:off x="-2040" y="432"/>
              <a:ext cx="2592" cy="1968"/>
            </a:xfrm>
            <a:custGeom>
              <a:avLst/>
              <a:gdLst>
                <a:gd name="A1" fmla="val 18296"/>
                <a:gd name="A2" fmla="val -30880"/>
                <a:gd name="A3" fmla="val 31512"/>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296" y="5746"/>
                  </a:moveTo>
                  <a:arcTo wR="32000" hR="32000" stAng="-3307678" swAng="6615294"/>
                  <a:arcTo wR="32000" hR="32000" stAng="-18292383" swAng="61"/>
                  <a:lnTo>
                    <a:pt x="50296" y="58255"/>
                  </a:lnTo>
                  <a:lnTo>
                    <a:pt x="50296" y="5745"/>
                  </a:lnTo>
                  <a:arcTo wR="32000" hR="32000" stAng="-3307739" swAng="61"/>
                  <a:close/>
                </a:path>
              </a:pathLst>
            </a:custGeom>
            <a:solidFill>
              <a:schemeClr val="accent2"/>
            </a:solidFill>
            <a:ln w="9525">
              <a:noFill/>
            </a:ln>
          </p:spPr>
          <p:txBody>
            <a:bodyPr/>
            <a:lstStyle/>
            <a:p>
              <a:pPr lvl="0" eaLnBrk="1" hangingPunct="1"/>
              <a:endParaRPr sz="2400" dirty="0">
                <a:latin typeface="Times New Roman" panose="02020603050405020304" pitchFamily="18" charset="0"/>
              </a:endParaRPr>
            </a:p>
          </p:txBody>
        </p:sp>
        <p:sp>
          <p:nvSpPr>
            <p:cNvPr id="232452" name="Bentuk Bebas 232451"/>
            <p:cNvSpPr/>
            <p:nvPr/>
          </p:nvSpPr>
          <p:spPr>
            <a:xfrm>
              <a:off x="-1528" y="0"/>
              <a:ext cx="1949" cy="1987"/>
            </a:xfrm>
            <a:custGeom>
              <a:avLst/>
              <a:gdLst>
                <a:gd name="A1" fmla="val 18077"/>
                <a:gd name="A2" fmla="val -30880"/>
                <a:gd name="A3" fmla="val 32000"/>
                <a:gd name="G0" fmla="+- A1 0 0"/>
                <a:gd name="G1" fmla="+- A2 0 0"/>
                <a:gd name="G2" fmla="+- A3 0 0"/>
                <a:gd name="T0" fmla="*/ G0 G0 1"/>
                <a:gd name="T1" fmla="*/ 32000 32000 1"/>
                <a:gd name="T2" fmla="+- 0 T1 T0"/>
                <a:gd name="T3" fmla="sqrt T2"/>
                <a:gd name="G3" fmla="*/ 32000 T3 32000"/>
                <a:gd name="T4" fmla="*/ G1 G1 1"/>
                <a:gd name="T5" fmla="*/ 32000 32000 1"/>
                <a:gd name="T6" fmla="+- 0 T5 T4"/>
                <a:gd name="T7" fmla="sqrt T6"/>
                <a:gd name="G4" fmla="*/ 32000 T7 32000"/>
                <a:gd name="T8" fmla="*/ G2 G2 1"/>
                <a:gd name="T9" fmla="*/ 32000 32000 1"/>
                <a:gd name="T10" fmla="+- 0 T9 T8"/>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Lst>
              <a:ahLst/>
              <a:cxnLst/>
              <a:rect l="G27" t="G11" r="G25" b="G14"/>
              <a:pathLst>
                <a:path w="64000" h="64000">
                  <a:moveTo>
                    <a:pt x="50077" y="5595"/>
                  </a:moveTo>
                  <a:arcTo wR="32000" hR="32000" stAng="-3336255" swAng="6672450"/>
                  <a:arcTo wR="32000" hR="32000" stAng="-18263805" swAng="61"/>
                  <a:lnTo>
                    <a:pt x="50077" y="58406"/>
                  </a:lnTo>
                  <a:lnTo>
                    <a:pt x="50077" y="5594"/>
                  </a:lnTo>
                  <a:arcTo wR="32000" hR="32000" stAng="-3336316" swAng="61"/>
                  <a:close/>
                </a:path>
              </a:pathLst>
            </a:custGeom>
            <a:solidFill>
              <a:schemeClr val="hlink"/>
            </a:solidFill>
            <a:ln w="9525">
              <a:noFill/>
            </a:ln>
          </p:spPr>
          <p:txBody>
            <a:bodyPr/>
            <a:lstStyle/>
            <a:p>
              <a:pPr lvl="0" eaLnBrk="1" hangingPunct="1"/>
              <a:endParaRPr sz="1800" dirty="0">
                <a:latin typeface="Arial" panose="020B0604020202020204" pitchFamily="34" charset="0"/>
              </a:endParaRPr>
            </a:p>
          </p:txBody>
        </p:sp>
        <p:sp>
          <p:nvSpPr>
            <p:cNvPr id="232453" name="Konektor Garis Lurus 232452"/>
            <p:cNvSpPr/>
            <p:nvPr/>
          </p:nvSpPr>
          <p:spPr>
            <a:xfrm>
              <a:off x="864" y="960"/>
              <a:ext cx="4608" cy="0"/>
            </a:xfrm>
            <a:prstGeom prst="line">
              <a:avLst/>
            </a:prstGeom>
            <a:ln w="12700" cap="flat" cmpd="sng">
              <a:solidFill>
                <a:schemeClr val="tx1"/>
              </a:solidFill>
              <a:prstDash val="solid"/>
              <a:headEnd type="none" w="med" len="med"/>
              <a:tailEnd type="none" w="med" len="med"/>
            </a:ln>
          </p:spPr>
        </p:sp>
      </p:grpSp>
      <p:sp>
        <p:nvSpPr>
          <p:cNvPr id="232454" name="Judul 232453"/>
          <p:cNvSpPr>
            <a:spLocks noGrp="1"/>
          </p:cNvSpPr>
          <p:nvPr>
            <p:ph type="title"/>
          </p:nvPr>
        </p:nvSpPr>
        <p:spPr>
          <a:xfrm>
            <a:off x="1370013" y="301625"/>
            <a:ext cx="7313612" cy="1143000"/>
          </a:xfrm>
          <a:prstGeom prst="rect">
            <a:avLst/>
          </a:prstGeom>
          <a:noFill/>
          <a:ln w="9525">
            <a:noFill/>
          </a:ln>
        </p:spPr>
        <p:txBody>
          <a:bodyPr anchor="b"/>
          <a:lstStyle/>
          <a:p>
            <a:pPr lvl="0"/>
            <a:r>
              <a:rPr dirty="0"/>
              <a:t>Click to edit Master title style</a:t>
            </a:r>
          </a:p>
        </p:txBody>
      </p:sp>
      <p:sp>
        <p:nvSpPr>
          <p:cNvPr id="232455" name="Placeholder Teks 232454"/>
          <p:cNvSpPr>
            <a:spLocks noGrp="1"/>
          </p:cNvSpPr>
          <p:nvPr>
            <p:ph type="body" idx="1"/>
          </p:nvPr>
        </p:nvSpPr>
        <p:spPr>
          <a:xfrm>
            <a:off x="1370013" y="1827213"/>
            <a:ext cx="7313612" cy="4114800"/>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232456" name="Placeholder Tanggal 232455"/>
          <p:cNvSpPr>
            <a:spLocks noGrp="1"/>
          </p:cNvSpPr>
          <p:nvPr>
            <p:ph type="dt" sz="half" idx="2"/>
          </p:nvPr>
        </p:nvSpPr>
        <p:spPr>
          <a:xfrm>
            <a:off x="457200" y="6248400"/>
            <a:ext cx="2133600" cy="457200"/>
          </a:xfrm>
          <a:prstGeom prst="rect">
            <a:avLst/>
          </a:prstGeom>
          <a:noFill/>
          <a:ln w="9525">
            <a:noFill/>
          </a:ln>
        </p:spPr>
        <p:txBody>
          <a:bodyPr anchor="b"/>
          <a:lstStyle>
            <a:lvl1pPr>
              <a:defRPr sz="1200">
                <a:latin typeface="Verdana" panose="020B0604030504040204" pitchFamily="34" charset="0"/>
              </a:defRPr>
            </a:lvl1pPr>
          </a:lstStyle>
          <a:p>
            <a:pPr lvl="0"/>
            <a:endParaRPr lang="en-US" dirty="0">
              <a:latin typeface="Arial" panose="020B0604020202020204" pitchFamily="34" charset="0"/>
            </a:endParaRPr>
          </a:p>
        </p:txBody>
      </p:sp>
      <p:sp>
        <p:nvSpPr>
          <p:cNvPr id="232457" name="Placeholder Footer 232456"/>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atin typeface="Verdana" panose="020B0604030504040204" pitchFamily="34" charset="0"/>
              </a:defRPr>
            </a:lvl1pPr>
          </a:lstStyle>
          <a:p>
            <a:pPr lvl="0"/>
            <a:endParaRPr lang="en-US" dirty="0"/>
          </a:p>
        </p:txBody>
      </p:sp>
      <p:sp>
        <p:nvSpPr>
          <p:cNvPr id="232458" name="Placeholder Nomor Slide 232457"/>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atin typeface="Verdana" panose="020B0604030504040204" pitchFamily="34" charset="0"/>
              </a:defRPr>
            </a:lvl1pPr>
          </a:lstStyle>
          <a:p>
            <a:pPr lvl="0"/>
            <a:fld id="{9A0DB2DC-4C9A-4742-B13C-FB6460FD3503}" type="slidenum">
              <a:rPr lang="en-US" dirty="0"/>
              <a:t>‹#›</a:t>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2454"/>
                                        </p:tgtEl>
                                        <p:attrNameLst>
                                          <p:attrName>style.visibility</p:attrName>
                                        </p:attrNameLst>
                                      </p:cBhvr>
                                      <p:to>
                                        <p:strVal val="visible"/>
                                      </p:to>
                                    </p:set>
                                    <p:anim calcmode="lin" valueType="num">
                                      <p:cBhvr>
                                        <p:cTn id="7" dur="500" fill="hold"/>
                                        <p:tgtEl>
                                          <p:spTgt spid="232454"/>
                                        </p:tgtEl>
                                        <p:attrNameLst>
                                          <p:attrName>ppt_w</p:attrName>
                                        </p:attrNameLst>
                                      </p:cBhvr>
                                      <p:tavLst>
                                        <p:tav tm="0">
                                          <p:val>
                                            <p:fltVal val="0"/>
                                          </p:val>
                                        </p:tav>
                                        <p:tav tm="100000">
                                          <p:val>
                                            <p:strVal val="#ppt_w"/>
                                          </p:val>
                                        </p:tav>
                                      </p:tavLst>
                                    </p:anim>
                                    <p:anim calcmode="lin" valueType="num">
                                      <p:cBhvr>
                                        <p:cTn id="8" dur="500" fill="hold"/>
                                        <p:tgtEl>
                                          <p:spTgt spid="232454"/>
                                        </p:tgtEl>
                                        <p:attrNameLst>
                                          <p:attrName>ppt_h</p:attrName>
                                        </p:attrNameLst>
                                      </p:cBhvr>
                                      <p:tavLst>
                                        <p:tav tm="0">
                                          <p:val>
                                            <p:fltVal val="0"/>
                                          </p:val>
                                        </p:tav>
                                        <p:tav tm="100000">
                                          <p:val>
                                            <p:strVal val="#ppt_h"/>
                                          </p:val>
                                        </p:tav>
                                      </p:tavLst>
                                    </p:anim>
                                    <p:animEffect transition="in" filter="fade">
                                      <p:cBhvr>
                                        <p:cTn id="9" dur="500"/>
                                        <p:tgtEl>
                                          <p:spTgt spid="23245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2455">
                                            <p:txEl>
                                              <p:pRg st="0" end="0"/>
                                            </p:txEl>
                                          </p:spTgt>
                                        </p:tgtEl>
                                        <p:attrNameLst>
                                          <p:attrName>style.visibility</p:attrName>
                                        </p:attrNameLst>
                                      </p:cBhvr>
                                      <p:to>
                                        <p:strVal val="visible"/>
                                      </p:to>
                                    </p:set>
                                    <p:animEffect transition="in" filter="fade">
                                      <p:cBhvr>
                                        <p:cTn id="14" dur="1000">
                                          <p:stCondLst>
                                            <p:cond delay="0"/>
                                          </p:stCondLst>
                                        </p:cTn>
                                        <p:tgtEl>
                                          <p:spTgt spid="23245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32455">
                                            <p:txEl>
                                              <p:pRg st="1" end="1"/>
                                            </p:txEl>
                                          </p:spTgt>
                                        </p:tgtEl>
                                        <p:attrNameLst>
                                          <p:attrName>style.visibility</p:attrName>
                                        </p:attrNameLst>
                                      </p:cBhvr>
                                      <p:to>
                                        <p:strVal val="visible"/>
                                      </p:to>
                                    </p:set>
                                    <p:animEffect transition="in" filter="fade">
                                      <p:cBhvr>
                                        <p:cTn id="17" dur="1000">
                                          <p:stCondLst>
                                            <p:cond delay="0"/>
                                          </p:stCondLst>
                                        </p:cTn>
                                        <p:tgtEl>
                                          <p:spTgt spid="23245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2455">
                                            <p:txEl>
                                              <p:pRg st="2" end="2"/>
                                            </p:txEl>
                                          </p:spTgt>
                                        </p:tgtEl>
                                        <p:attrNameLst>
                                          <p:attrName>style.visibility</p:attrName>
                                        </p:attrNameLst>
                                      </p:cBhvr>
                                      <p:to>
                                        <p:strVal val="visible"/>
                                      </p:to>
                                    </p:set>
                                    <p:animEffect transition="in" filter="fade">
                                      <p:cBhvr>
                                        <p:cTn id="20" dur="1000">
                                          <p:stCondLst>
                                            <p:cond delay="0"/>
                                          </p:stCondLst>
                                        </p:cTn>
                                        <p:tgtEl>
                                          <p:spTgt spid="23245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2455">
                                            <p:txEl>
                                              <p:pRg st="3" end="3"/>
                                            </p:txEl>
                                          </p:spTgt>
                                        </p:tgtEl>
                                        <p:attrNameLst>
                                          <p:attrName>style.visibility</p:attrName>
                                        </p:attrNameLst>
                                      </p:cBhvr>
                                      <p:to>
                                        <p:strVal val="visible"/>
                                      </p:to>
                                    </p:set>
                                    <p:animEffect transition="in" filter="fade">
                                      <p:cBhvr>
                                        <p:cTn id="23" dur="1000">
                                          <p:stCondLst>
                                            <p:cond delay="0"/>
                                          </p:stCondLst>
                                        </p:cTn>
                                        <p:tgtEl>
                                          <p:spTgt spid="23245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2455">
                                            <p:txEl>
                                              <p:pRg st="4" end="4"/>
                                            </p:txEl>
                                          </p:spTgt>
                                        </p:tgtEl>
                                        <p:attrNameLst>
                                          <p:attrName>style.visibility</p:attrName>
                                        </p:attrNameLst>
                                      </p:cBhvr>
                                      <p:to>
                                        <p:strVal val="visible"/>
                                      </p:to>
                                    </p:set>
                                    <p:animEffect transition="in" filter="fade">
                                      <p:cBhvr>
                                        <p:cTn id="26" dur="1000">
                                          <p:stCondLst>
                                            <p:cond delay="0"/>
                                          </p:stCondLst>
                                        </p:cTn>
                                        <p:tgtEl>
                                          <p:spTgt spid="2324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p:bldP spid="232455"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
        <a:defRPr sz="29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5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
        <a:defRPr sz="22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19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
        <a:defRPr sz="19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2pPr>
      <a:lvl3pPr marL="914400" lvl="2"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3pPr>
      <a:lvl4pPr marL="1371600" lvl="3"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4pPr>
      <a:lvl5pPr marL="1828800" lvl="4"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5pPr>
      <a:lvl6pPr marL="2286000" lvl="5"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6pPr>
      <a:lvl7pPr marL="2743200" lvl="6"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7pPr>
      <a:lvl8pPr marL="3200400" lvl="7"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8pPr>
      <a:lvl9pPr marL="3657600" lvl="8" indent="0" algn="l" defTabSz="914400" rtl="0" eaLnBrk="0" fontAlgn="base" latinLnBrk="0" hangingPunct="0">
        <a:lnSpc>
          <a:spcPct val="100000"/>
        </a:lnSpc>
        <a:spcBef>
          <a:spcPct val="0"/>
        </a:spcBef>
        <a:spcAft>
          <a:spcPct val="0"/>
        </a:spcAft>
        <a:buNone/>
        <a:defRPr sz="2000" b="0" i="0" u="none" kern="1200" baseline="0">
          <a:solidFill>
            <a:schemeClr val="tx1"/>
          </a:solidFill>
          <a:latin typeface="Comic Sans MS" panose="030F0702030302020204" pitchFamily="66"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ctrTitle"/>
          </p:nvPr>
        </p:nvSpPr>
        <p:spPr>
          <a:xfrm>
            <a:off x="831850" y="908050"/>
            <a:ext cx="7772400" cy="147002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Universitas</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Muhammadiyah</a:t>
            </a: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 Prof. DR. </a:t>
            </a:r>
            <a:r>
              <a:rPr kumimoji="0" lang="en-US" sz="2800" b="0" i="0" u="none" strike="noStrike" kern="0" cap="none" spc="0" normalizeH="0" baseline="0" noProof="0" dirty="0" err="1">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Hamka</a:t>
            </a:r>
            <a:b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br>
            <a:r>
              <a:rPr kumimoji="0" lang="en-US" sz="2800" b="0" i="0" u="none" strike="noStrike" kern="0" cap="none" spc="0" normalizeH="0" baseline="0" noProof="0" dirty="0">
                <a:ln>
                  <a:noFill/>
                </a:ln>
                <a:solidFill>
                  <a:schemeClr val="tx1">
                    <a:lumMod val="95000"/>
                    <a:lumOff val="5000"/>
                  </a:schemeClr>
                </a:solidFill>
                <a:effectLst>
                  <a:outerShdw blurRad="38100" dist="38100" dir="2700000" algn="tl">
                    <a:srgbClr val="C0C0C0"/>
                  </a:outerShdw>
                </a:effectLst>
                <a:uLnTx/>
                <a:uFillTx/>
                <a:latin typeface="Tw Cen MT" panose="020B0602020104020603" pitchFamily="34" charset="0"/>
                <a:ea typeface="+mj-ea"/>
                <a:cs typeface="+mj-cs"/>
              </a:rPr>
              <a:t>(UHAMKA)</a:t>
            </a:r>
          </a:p>
        </p:txBody>
      </p:sp>
      <p:sp>
        <p:nvSpPr>
          <p:cNvPr id="15" name="Rectangle 3"/>
          <p:cNvSpPr>
            <a:spLocks noGrp="1"/>
          </p:cNvSpPr>
          <p:nvPr>
            <p:ph type="subTitle"/>
          </p:nvPr>
        </p:nvSpPr>
        <p:spPr>
          <a:xfrm>
            <a:off x="1571625" y="4076700"/>
            <a:ext cx="6400800" cy="423863"/>
          </a:xfrm>
        </p:spPr>
        <p:txBody>
          <a:bodyPr vert="horz" wrap="square" lIns="91440" tIns="45720" rIns="91440" bIns="45720" anchor="t"/>
          <a:lstStyle>
            <a:lvl1pPr marL="0" lvl="0" indent="0" algn="ctr">
              <a:buClrTx/>
              <a:buSzTx/>
              <a:buFontTx/>
              <a:buNone/>
              <a:defRPr/>
            </a:lvl1pPr>
            <a:lvl2pPr marL="457200" lvl="1" indent="0" algn="ctr">
              <a:buClrTx/>
              <a:buSzTx/>
              <a:buFontTx/>
              <a:buNone/>
              <a:defRPr/>
            </a:lvl2pPr>
            <a:lvl3pPr marL="914400" lvl="2" indent="0" algn="ctr">
              <a:buClrTx/>
              <a:buSzTx/>
              <a:buFontTx/>
              <a:buNone/>
              <a:defRPr/>
            </a:lvl3pPr>
            <a:lvl4pPr marL="1371600" lvl="3" indent="0" algn="ctr">
              <a:buClrTx/>
              <a:buSzTx/>
              <a:buFontTx/>
              <a:buNone/>
              <a:defRPr/>
            </a:lvl4pPr>
            <a:lvl5pPr marL="1828800" lvl="4" indent="0" algn="ctr">
              <a:buClrTx/>
              <a:buSzTx/>
              <a:buFontTx/>
              <a:buNone/>
              <a:defRPr/>
            </a:lvl5pPr>
          </a:lstStyle>
          <a:p>
            <a:pPr lvl="0">
              <a:lnSpc>
                <a:spcPct val="80000"/>
              </a:lnSpc>
            </a:pPr>
            <a:r>
              <a:rPr lang="en-US" altLang="x-none" sz="1600" b="1" dirty="0">
                <a:solidFill>
                  <a:srgbClr val="000066"/>
                </a:solidFill>
                <a:latin typeface="Trebuchet MS" panose="020B0603020202020204" pitchFamily="34" charset="0"/>
              </a:rPr>
              <a:t>PERTEMUAN 12</a:t>
            </a:r>
            <a:r>
              <a:rPr lang="id-ID" altLang="x-none" sz="1600" b="1" dirty="0">
                <a:solidFill>
                  <a:srgbClr val="000066"/>
                </a:solidFill>
                <a:latin typeface="Trebuchet MS" panose="020B0603020202020204" pitchFamily="34" charset="0"/>
              </a:rPr>
              <a:t> </a:t>
            </a:r>
            <a:r>
              <a:rPr lang="en-US" altLang="x-none" sz="1600" b="1" dirty="0">
                <a:solidFill>
                  <a:srgbClr val="000066"/>
                </a:solidFill>
                <a:latin typeface="Trebuchet MS" panose="020B0603020202020204" pitchFamily="34" charset="0"/>
              </a:rPr>
              <a:t>TIK PGSD</a:t>
            </a:r>
          </a:p>
          <a:p>
            <a:pPr lvl="0">
              <a:lnSpc>
                <a:spcPct val="80000"/>
              </a:lnSpc>
            </a:pPr>
            <a:r>
              <a:rPr lang="id-ID" altLang="x-none" sz="1600" b="1" dirty="0">
                <a:solidFill>
                  <a:srgbClr val="000066"/>
                </a:solidFill>
                <a:latin typeface="Trebuchet MS" panose="020B0603020202020204" pitchFamily="34" charset="0"/>
              </a:rPr>
              <a:t>C</a:t>
            </a:r>
            <a:r>
              <a:rPr lang="en-US" altLang="x-none" sz="1600" b="1" dirty="0">
                <a:solidFill>
                  <a:srgbClr val="000066"/>
                </a:solidFill>
                <a:latin typeface="Trebuchet MS" panose="020B0603020202020204" pitchFamily="34" charset="0"/>
              </a:rPr>
              <a:t>ENTRAL </a:t>
            </a:r>
            <a:r>
              <a:rPr lang="id-ID" altLang="x-none" sz="1600" b="1" dirty="0">
                <a:solidFill>
                  <a:srgbClr val="000066"/>
                </a:solidFill>
                <a:latin typeface="Trebuchet MS" panose="020B0603020202020204" pitchFamily="34" charset="0"/>
              </a:rPr>
              <a:t>P</a:t>
            </a:r>
            <a:r>
              <a:rPr lang="en-US" altLang="x-none" sz="1600" b="1" dirty="0">
                <a:solidFill>
                  <a:srgbClr val="000066"/>
                </a:solidFill>
                <a:latin typeface="Trebuchet MS" panose="020B0603020202020204" pitchFamily="34" charset="0"/>
              </a:rPr>
              <a:t>ROCESSING </a:t>
            </a:r>
            <a:r>
              <a:rPr lang="id-ID" altLang="x-none" sz="1600" b="1" dirty="0">
                <a:solidFill>
                  <a:srgbClr val="000066"/>
                </a:solidFill>
                <a:latin typeface="Trebuchet MS" panose="020B0603020202020204" pitchFamily="34" charset="0"/>
              </a:rPr>
              <a:t>U</a:t>
            </a:r>
            <a:r>
              <a:rPr lang="en-US" altLang="x-none" sz="1600" b="1" dirty="0">
                <a:solidFill>
                  <a:srgbClr val="000066"/>
                </a:solidFill>
                <a:latin typeface="Trebuchet MS" panose="020B0603020202020204" pitchFamily="34" charset="0"/>
              </a:rPr>
              <a:t>NIT</a:t>
            </a:r>
            <a:r>
              <a:rPr lang="id-ID" altLang="x-none" sz="1600" b="1" dirty="0">
                <a:solidFill>
                  <a:srgbClr val="000066"/>
                </a:solidFill>
                <a:latin typeface="Trebuchet MS" panose="020B0603020202020204" pitchFamily="34" charset="0"/>
              </a:rPr>
              <a:t> </a:t>
            </a:r>
          </a:p>
          <a:p>
            <a:pPr lvl="0">
              <a:lnSpc>
                <a:spcPct val="80000"/>
              </a:lnSpc>
            </a:pPr>
            <a:endParaRPr sz="1600" b="1" dirty="0">
              <a:solidFill>
                <a:srgbClr val="000066"/>
              </a:solidFill>
              <a:latin typeface="Trebuchet MS" panose="020B0603020202020204" pitchFamily="34" charset="0"/>
            </a:endParaRPr>
          </a:p>
          <a:p>
            <a:pPr lvl="0">
              <a:lnSpc>
                <a:spcPct val="80000"/>
              </a:lnSpc>
            </a:pPr>
            <a:endParaRPr sz="1600" dirty="0">
              <a:solidFill>
                <a:srgbClr val="0D0D0D"/>
              </a:solidFill>
              <a:latin typeface="Tw Cen MT" panose="020B0602020104020603" pitchFamily="34" charset="0"/>
            </a:endParaRPr>
          </a:p>
        </p:txBody>
      </p:sp>
      <p:pic>
        <p:nvPicPr>
          <p:cNvPr id="3076" name="Picture 8" descr="tes5_1ptr"/>
          <p:cNvPicPr>
            <a:picLocks noChangeAspect="1"/>
          </p:cNvPicPr>
          <p:nvPr/>
        </p:nvPicPr>
        <p:blipFill>
          <a:blip r:embed="rId2" cstate="print"/>
          <a:stretch>
            <a:fillRect/>
          </a:stretch>
        </p:blipFill>
        <p:spPr>
          <a:xfrm>
            <a:off x="3449638" y="2060575"/>
            <a:ext cx="2562225" cy="1944688"/>
          </a:xfrm>
          <a:prstGeom prst="rect">
            <a:avLst/>
          </a:prstGeom>
          <a:noFill/>
          <a:ln w="9525">
            <a:noFill/>
          </a:ln>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box(in)">
                                      <p:cBhvr>
                                        <p:cTn id="11" dur="500"/>
                                        <p:tgtEl>
                                          <p:spTgt spid="15">
                                            <p:txEl>
                                              <p:pRg st="0" end="0"/>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animEffect transition="in" filter="box(in)">
                                      <p:cBhvr>
                                        <p:cTn id="15"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2" name="Judul 365571"/>
          <p:cNvSpPr>
            <a:spLocks noGrp="1"/>
          </p:cNvSpPr>
          <p:nvPr>
            <p:ph type="ctrTitle"/>
          </p:nvPr>
        </p:nvSpPr>
        <p:spPr/>
        <p:txBody>
          <a:bodyPr anchor="b"/>
          <a:lstStyle/>
          <a:p>
            <a:pPr algn="ctr" defTabSz="914400">
              <a:buSzTx/>
            </a:pPr>
            <a:r>
              <a:rPr lang="id-ID" kern="1200" baseline="0">
                <a:latin typeface="Arial" panose="020B0604020202020204" pitchFamily="34" charset="0"/>
              </a:rPr>
              <a:t>CPU</a:t>
            </a:r>
            <a:br>
              <a:rPr lang="id-ID" kern="1200" baseline="0">
                <a:latin typeface="Arial" panose="020B0604020202020204" pitchFamily="34" charset="0"/>
              </a:rPr>
            </a:br>
            <a:r>
              <a:rPr lang="id-ID" kern="1200" baseline="0">
                <a:latin typeface="Arial" panose="020B0604020202020204" pitchFamily="34" charset="0"/>
              </a:rPr>
              <a:t>(Central Processing Unit)</a:t>
            </a:r>
          </a:p>
        </p:txBody>
      </p:sp>
      <p:pic>
        <p:nvPicPr>
          <p:cNvPr id="365574" name="Gambar 365573" descr="Game"/>
          <p:cNvPicPr>
            <a:picLocks noChangeAspect="1"/>
          </p:cNvPicPr>
          <p:nvPr/>
        </p:nvPicPr>
        <p:blipFill>
          <a:blip r:embed="rId2"/>
          <a:stretch>
            <a:fillRect/>
          </a:stretch>
        </p:blipFill>
        <p:spPr>
          <a:xfrm>
            <a:off x="3505200" y="2971800"/>
            <a:ext cx="2168525" cy="2362200"/>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id-ID" altLang="en-US"/>
              <a:t>DEFINISI CPU</a:t>
            </a:r>
          </a:p>
        </p:txBody>
      </p:sp>
      <p:sp>
        <p:nvSpPr>
          <p:cNvPr id="3" name="Placeholder Konten 2"/>
          <p:cNvSpPr>
            <a:spLocks noGrp="1"/>
          </p:cNvSpPr>
          <p:nvPr>
            <p:ph idx="1"/>
          </p:nvPr>
        </p:nvSpPr>
        <p:spPr>
          <a:xfrm>
            <a:off x="1370330" y="2129790"/>
            <a:ext cx="7313295" cy="3812540"/>
          </a:xfrm>
        </p:spPr>
        <p:txBody>
          <a:bodyPr/>
          <a:lstStyle/>
          <a:p>
            <a:r>
              <a:rPr lang="id-ID" altLang="en-US" sz="2800"/>
              <a:t>CPU ( Central Processing Unit ) adalah yang termasuk dalam ketagori perangkat keras komputer (Hardware) yang mana memiliki tugas sebagai menerima dan melaksanakan berbagai perintah serta pngolahan data dari perangkat Lunak (Software).</a:t>
            </a:r>
          </a:p>
          <a:p>
            <a:endParaRPr lang="id-ID"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t>Fungsi dan Cara Kerja CPU</a:t>
            </a:r>
          </a:p>
        </p:txBody>
      </p:sp>
      <p:sp>
        <p:nvSpPr>
          <p:cNvPr id="3" name="Placeholder Konten 2"/>
          <p:cNvSpPr>
            <a:spLocks noGrp="1"/>
          </p:cNvSpPr>
          <p:nvPr>
            <p:ph idx="1"/>
          </p:nvPr>
        </p:nvSpPr>
        <p:spPr/>
        <p:txBody>
          <a:bodyPr/>
          <a:lstStyle/>
          <a:p>
            <a:r>
              <a:rPr lang="id-ID" altLang="en-US"/>
              <a:t>Pada dasarnya CPU sendiri memiliki cara kerja yang berpusat terhadap 3 Fungsi dasar yakni menerima masukan (Input), kemudian memproses/mengolah data menjadi keluaran (Output). Jadi, data yang masuk tersebut kemudian di olah oleh CPU menjadi Output yang dapat di simpan baik itu sifatnya sementara atau permanen.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t>Bagian-Bagian (Kompunen) dari CPU</a:t>
            </a:r>
          </a:p>
        </p:txBody>
      </p:sp>
      <p:sp>
        <p:nvSpPr>
          <p:cNvPr id="3" name="Placeholder Konten 2"/>
          <p:cNvSpPr>
            <a:spLocks noGrp="1"/>
          </p:cNvSpPr>
          <p:nvPr>
            <p:ph idx="1"/>
          </p:nvPr>
        </p:nvSpPr>
        <p:spPr/>
        <p:txBody>
          <a:bodyPr/>
          <a:lstStyle/>
          <a:p>
            <a:r>
              <a:rPr lang="id-ID" altLang="en-US"/>
              <a:t>Unit Control</a:t>
            </a:r>
          </a:p>
          <a:p>
            <a:r>
              <a:rPr lang="id-ID" altLang="en-US"/>
              <a:t>Register</a:t>
            </a:r>
          </a:p>
          <a:p>
            <a:r>
              <a:rPr lang="id-ID" altLang="en-US"/>
              <a:t>ALU (Aritmetic Logic Unit)</a:t>
            </a:r>
          </a:p>
          <a:p>
            <a:r>
              <a:rPr lang="id-ID" altLang="en-US"/>
              <a:t>CPU Interconnections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t>Fungsi Unit Control</a:t>
            </a:r>
          </a:p>
        </p:txBody>
      </p:sp>
      <p:sp>
        <p:nvSpPr>
          <p:cNvPr id="3" name="Placeholder Konten 2"/>
          <p:cNvSpPr>
            <a:spLocks noGrp="1"/>
          </p:cNvSpPr>
          <p:nvPr>
            <p:ph idx="1"/>
          </p:nvPr>
        </p:nvSpPr>
        <p:spPr/>
        <p:txBody>
          <a:bodyPr/>
          <a:lstStyle/>
          <a:p>
            <a:r>
              <a:rPr lang="id-ID" altLang="en-US"/>
              <a:t>Untuk melakukan sinkronisasi berbagai komponen dalam CPU agar fungsi dari operasi cpu tersebut berjalan dengan baik. Di samping itu unit control juga memiliki fungsi untuk mengatur dan mengendalikan masukan (Input) dan keluaran (Output) data di dalam memori.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t>Fungsi Register</a:t>
            </a:r>
          </a:p>
        </p:txBody>
      </p:sp>
      <p:sp>
        <p:nvSpPr>
          <p:cNvPr id="3" name="Placeholder Konten 2"/>
          <p:cNvSpPr>
            <a:spLocks noGrp="1"/>
          </p:cNvSpPr>
          <p:nvPr>
            <p:ph idx="1"/>
          </p:nvPr>
        </p:nvSpPr>
        <p:spPr/>
        <p:txBody>
          <a:bodyPr/>
          <a:lstStyle/>
          <a:p>
            <a:r>
              <a:rPr lang="id-ID" altLang="en-US"/>
              <a:t>Untuk menyimpan instruksi atau proses data. Umumnya register di pakai hanya sebagai menyimpan data ketika di olah sehingga sifat penyimpanan ini hanya sementara.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t>Fungsi ALU</a:t>
            </a:r>
          </a:p>
        </p:txBody>
      </p:sp>
      <p:sp>
        <p:nvSpPr>
          <p:cNvPr id="3" name="Placeholder Konten 2"/>
          <p:cNvSpPr>
            <a:spLocks noGrp="1"/>
          </p:cNvSpPr>
          <p:nvPr>
            <p:ph idx="1"/>
          </p:nvPr>
        </p:nvSpPr>
        <p:spPr/>
        <p:txBody>
          <a:bodyPr/>
          <a:lstStyle/>
          <a:p>
            <a:r>
              <a:rPr lang="id-ID" altLang="en-US"/>
              <a:t>Sebagai mesin bahasa dan juga merupakan komponen yang bertugas menjalankan operasi logika atau operasi aritmetika. Fungsi lainnya dari ALU adalah membuat keputusan sesuai dengan intruksi program terkait operasi logika.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altLang="en-US"/>
              <a:t>Fungsi 'CPU Interconnections'</a:t>
            </a:r>
          </a:p>
        </p:txBody>
      </p:sp>
      <p:sp>
        <p:nvSpPr>
          <p:cNvPr id="3" name="Placeholder Konten 2"/>
          <p:cNvSpPr>
            <a:spLocks noGrp="1"/>
          </p:cNvSpPr>
          <p:nvPr>
            <p:ph idx="1"/>
          </p:nvPr>
        </p:nvSpPr>
        <p:spPr/>
        <p:txBody>
          <a:bodyPr/>
          <a:lstStyle/>
          <a:p>
            <a:r>
              <a:rPr lang="id-ID" altLang="en-US"/>
              <a:t>Berfungsi untuk menghubungkan dengan setiap komponen yang ada di dalam CPU di antaranya seperti unit control, register dan ALU dengan komponen eksternal CPU dan system lainnya.</a:t>
            </a:r>
          </a:p>
        </p:txBody>
      </p:sp>
    </p:spTree>
  </p:cSld>
  <p:clrMapOvr>
    <a:masterClrMapping/>
  </p:clrMapOvr>
</p:sld>
</file>

<file path=ppt/theme/theme1.xml><?xml version="1.0" encoding="utf-8"?>
<a:theme xmlns:a="http://schemas.openxmlformats.org/drawingml/2006/main" name="Eclipse">
  <a:themeElements>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fontScheme na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9B7B7"/>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5B7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000000"/>
        </a:dk1>
        <a:lt1>
          <a:srgbClr val="64AAAE"/>
        </a:lt1>
        <a:dk2>
          <a:srgbClr val="FFFFCC"/>
        </a:dk2>
        <a:lt2>
          <a:srgbClr val="5F5F5F"/>
        </a:lt2>
        <a:accent1>
          <a:srgbClr val="B4B1DB"/>
        </a:accent1>
        <a:accent2>
          <a:srgbClr val="61C1D7"/>
        </a:accent2>
        <a:accent3>
          <a:srgbClr val="B8D1D3"/>
        </a:accent3>
        <a:accent4>
          <a:srgbClr val="000000"/>
        </a:accent4>
        <a:accent5>
          <a:srgbClr val="D6D4EA"/>
        </a:accent5>
        <a:accent6>
          <a:srgbClr val="56ADC1"/>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
        <a:dk1>
          <a:srgbClr val="F8F8F8"/>
        </a:dk1>
        <a:lt1>
          <a:srgbClr val="2A285A"/>
        </a:lt1>
        <a:dk2>
          <a:srgbClr val="FFFFFF"/>
        </a:dk2>
        <a:lt2>
          <a:srgbClr val="5F5F5F"/>
        </a:lt2>
        <a:accent1>
          <a:srgbClr val="999966"/>
        </a:accent1>
        <a:accent2>
          <a:srgbClr val="8C8B9D"/>
        </a:accent2>
        <a:accent3>
          <a:srgbClr val="ACACB5"/>
        </a:accent3>
        <a:accent4>
          <a:srgbClr val="D6D6D6"/>
        </a:accent4>
        <a:accent5>
          <a:srgbClr val="CACAB9"/>
        </a:accent5>
        <a:accent6>
          <a:srgbClr val="7D7C8C"/>
        </a:accent6>
        <a:hlink>
          <a:srgbClr val="465174"/>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360404"/>
        </a:lt1>
        <a:dk2>
          <a:srgbClr val="FFFFFF"/>
        </a:dk2>
        <a:lt2>
          <a:srgbClr val="434343"/>
        </a:lt2>
        <a:accent1>
          <a:srgbClr val="669900"/>
        </a:accent1>
        <a:accent2>
          <a:srgbClr val="CC6600"/>
        </a:accent2>
        <a:accent3>
          <a:srgbClr val="AEAAAA"/>
        </a:accent3>
        <a:accent4>
          <a:srgbClr val="DCDCDC"/>
        </a:accent4>
        <a:accent5>
          <a:srgbClr val="B9CAAA"/>
        </a:accent5>
        <a:accent6>
          <a:srgbClr val="B75B00"/>
        </a:accent6>
        <a:hlink>
          <a:srgbClr val="CC33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8285FE"/>
        </a:dk2>
        <a:lt2>
          <a:srgbClr val="434343"/>
        </a:lt2>
        <a:accent1>
          <a:srgbClr val="669900"/>
        </a:accent1>
        <a:accent2>
          <a:srgbClr val="9900FF"/>
        </a:accent2>
        <a:accent3>
          <a:srgbClr val="AAAAAA"/>
        </a:accent3>
        <a:accent4>
          <a:srgbClr val="DCDCDC"/>
        </a:accent4>
        <a:accent5>
          <a:srgbClr val="B9CAAA"/>
        </a:accent5>
        <a:accent6>
          <a:srgbClr val="8900E5"/>
        </a:accent6>
        <a:hlink>
          <a:srgbClr val="6600CC"/>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0066FF"/>
        </a:dk2>
        <a:lt2>
          <a:srgbClr val="434343"/>
        </a:lt2>
        <a:accent1>
          <a:srgbClr val="339966"/>
        </a:accent1>
        <a:accent2>
          <a:srgbClr val="FFCC00"/>
        </a:accent2>
        <a:accent3>
          <a:srgbClr val="AAAAAA"/>
        </a:accent3>
        <a:accent4>
          <a:srgbClr val="DCDCDC"/>
        </a:accent4>
        <a:accent5>
          <a:srgbClr val="ADCAB9"/>
        </a:accent5>
        <a:accent6>
          <a:srgbClr val="E5B700"/>
        </a:accent6>
        <a:hlink>
          <a:srgbClr val="CC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669900"/>
        </a:lt1>
        <a:dk2>
          <a:srgbClr val="FFFFCC"/>
        </a:dk2>
        <a:lt2>
          <a:srgbClr val="333300"/>
        </a:lt2>
        <a:accent1>
          <a:srgbClr val="CCCC00"/>
        </a:accent1>
        <a:accent2>
          <a:srgbClr val="99CC00"/>
        </a:accent2>
        <a:accent3>
          <a:srgbClr val="B9CAAA"/>
        </a:accent3>
        <a:accent4>
          <a:srgbClr val="DCDCDC"/>
        </a:accent4>
        <a:accent5>
          <a:srgbClr val="E2E2AA"/>
        </a:accent5>
        <a:accent6>
          <a:srgbClr val="89B700"/>
        </a:accent6>
        <a:hlink>
          <a:srgbClr val="336600"/>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CC"/>
        </a:dk1>
        <a:lt1>
          <a:srgbClr val="660000"/>
        </a:lt1>
        <a:dk2>
          <a:srgbClr val="CCCCCC"/>
        </a:dk2>
        <a:lt2>
          <a:srgbClr val="333333"/>
        </a:lt2>
        <a:accent1>
          <a:srgbClr val="FF6600"/>
        </a:accent1>
        <a:accent2>
          <a:srgbClr val="CC3300"/>
        </a:accent2>
        <a:accent3>
          <a:srgbClr val="B9AAAA"/>
        </a:accent3>
        <a:accent4>
          <a:srgbClr val="DCDCAF"/>
        </a:accent4>
        <a:accent5>
          <a:srgbClr val="FFB9AA"/>
        </a:accent5>
        <a:accent6>
          <a:srgbClr val="B72D00"/>
        </a:accent6>
        <a:hlink>
          <a:srgbClr val="9900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Eclipse">
  <a:themeElements>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fontScheme na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9B7B7"/>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9B7B7"/>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5B7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000000"/>
        </a:dk1>
        <a:lt1>
          <a:srgbClr val="64AAAE"/>
        </a:lt1>
        <a:dk2>
          <a:srgbClr val="FFFFCC"/>
        </a:dk2>
        <a:lt2>
          <a:srgbClr val="5F5F5F"/>
        </a:lt2>
        <a:accent1>
          <a:srgbClr val="B4B1DB"/>
        </a:accent1>
        <a:accent2>
          <a:srgbClr val="61C1D7"/>
        </a:accent2>
        <a:accent3>
          <a:srgbClr val="B8D1D3"/>
        </a:accent3>
        <a:accent4>
          <a:srgbClr val="000000"/>
        </a:accent4>
        <a:accent5>
          <a:srgbClr val="D6D4EA"/>
        </a:accent5>
        <a:accent6>
          <a:srgbClr val="56ADC1"/>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
        <a:dk1>
          <a:srgbClr val="F8F8F8"/>
        </a:dk1>
        <a:lt1>
          <a:srgbClr val="2A285A"/>
        </a:lt1>
        <a:dk2>
          <a:srgbClr val="FFFFFF"/>
        </a:dk2>
        <a:lt2>
          <a:srgbClr val="5F5F5F"/>
        </a:lt2>
        <a:accent1>
          <a:srgbClr val="999966"/>
        </a:accent1>
        <a:accent2>
          <a:srgbClr val="8C8B9D"/>
        </a:accent2>
        <a:accent3>
          <a:srgbClr val="ACACB5"/>
        </a:accent3>
        <a:accent4>
          <a:srgbClr val="D6D6D6"/>
        </a:accent4>
        <a:accent5>
          <a:srgbClr val="CACAB9"/>
        </a:accent5>
        <a:accent6>
          <a:srgbClr val="7D7C8C"/>
        </a:accent6>
        <a:hlink>
          <a:srgbClr val="465174"/>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360404"/>
        </a:lt1>
        <a:dk2>
          <a:srgbClr val="FFFFFF"/>
        </a:dk2>
        <a:lt2>
          <a:srgbClr val="434343"/>
        </a:lt2>
        <a:accent1>
          <a:srgbClr val="669900"/>
        </a:accent1>
        <a:accent2>
          <a:srgbClr val="CC6600"/>
        </a:accent2>
        <a:accent3>
          <a:srgbClr val="AEAAAA"/>
        </a:accent3>
        <a:accent4>
          <a:srgbClr val="DCDCDC"/>
        </a:accent4>
        <a:accent5>
          <a:srgbClr val="B9CAAA"/>
        </a:accent5>
        <a:accent6>
          <a:srgbClr val="B75B00"/>
        </a:accent6>
        <a:hlink>
          <a:srgbClr val="CC33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8285FE"/>
        </a:dk2>
        <a:lt2>
          <a:srgbClr val="434343"/>
        </a:lt2>
        <a:accent1>
          <a:srgbClr val="669900"/>
        </a:accent1>
        <a:accent2>
          <a:srgbClr val="9900FF"/>
        </a:accent2>
        <a:accent3>
          <a:srgbClr val="AAAAAA"/>
        </a:accent3>
        <a:accent4>
          <a:srgbClr val="DCDCDC"/>
        </a:accent4>
        <a:accent5>
          <a:srgbClr val="B9CAAA"/>
        </a:accent5>
        <a:accent6>
          <a:srgbClr val="8900E5"/>
        </a:accent6>
        <a:hlink>
          <a:srgbClr val="6600CC"/>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0066FF"/>
        </a:dk2>
        <a:lt2>
          <a:srgbClr val="434343"/>
        </a:lt2>
        <a:accent1>
          <a:srgbClr val="339966"/>
        </a:accent1>
        <a:accent2>
          <a:srgbClr val="FFCC00"/>
        </a:accent2>
        <a:accent3>
          <a:srgbClr val="AAAAAA"/>
        </a:accent3>
        <a:accent4>
          <a:srgbClr val="DCDCDC"/>
        </a:accent4>
        <a:accent5>
          <a:srgbClr val="ADCAB9"/>
        </a:accent5>
        <a:accent6>
          <a:srgbClr val="E5B700"/>
        </a:accent6>
        <a:hlink>
          <a:srgbClr val="CC0000"/>
        </a:hlink>
        <a:folHlink>
          <a:srgbClr val="808080"/>
        </a:folHlink>
      </a:clrScheme>
      <a:clrMap bg1="lt1" tx1="dk1" bg2="lt2" tx2="dk2" accent1="accent1" accent2="accent2" accent3="accent3" accent4="accent4" accent5="accent5" accent6="accent6" hlink="hlink" folHlink="folHlink"/>
    </a:extraClrScheme>
    <a:extraClrScheme>
      <a:clrScheme name="">
        <a:dk1>
          <a:srgbClr val="FFFFFF"/>
        </a:dk1>
        <a:lt1>
          <a:srgbClr val="669900"/>
        </a:lt1>
        <a:dk2>
          <a:srgbClr val="FFFFCC"/>
        </a:dk2>
        <a:lt2>
          <a:srgbClr val="333300"/>
        </a:lt2>
        <a:accent1>
          <a:srgbClr val="CCCC00"/>
        </a:accent1>
        <a:accent2>
          <a:srgbClr val="99CC00"/>
        </a:accent2>
        <a:accent3>
          <a:srgbClr val="B9CAAA"/>
        </a:accent3>
        <a:accent4>
          <a:srgbClr val="DCDCDC"/>
        </a:accent4>
        <a:accent5>
          <a:srgbClr val="E2E2AA"/>
        </a:accent5>
        <a:accent6>
          <a:srgbClr val="89B700"/>
        </a:accent6>
        <a:hlink>
          <a:srgbClr val="336600"/>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CC"/>
        </a:dk1>
        <a:lt1>
          <a:srgbClr val="660000"/>
        </a:lt1>
        <a:dk2>
          <a:srgbClr val="CCCCCC"/>
        </a:dk2>
        <a:lt2>
          <a:srgbClr val="333333"/>
        </a:lt2>
        <a:accent1>
          <a:srgbClr val="FF6600"/>
        </a:accent1>
        <a:accent2>
          <a:srgbClr val="CC3300"/>
        </a:accent2>
        <a:accent3>
          <a:srgbClr val="B9AAAA"/>
        </a:accent3>
        <a:accent4>
          <a:srgbClr val="DCDCAF"/>
        </a:accent4>
        <a:accent5>
          <a:srgbClr val="FFB9AA"/>
        </a:accent5>
        <a:accent6>
          <a:srgbClr val="B72D00"/>
        </a:accent6>
        <a:hlink>
          <a:srgbClr val="9900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2</TotalTime>
  <Words>279</Words>
  <Application>Microsoft Office PowerPoint</Application>
  <PresentationFormat>On-screen Show (4:3)</PresentationFormat>
  <Paragraphs>21</Paragraphs>
  <Slides>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Comic Sans MS</vt:lpstr>
      <vt:lpstr>Times New Roman</vt:lpstr>
      <vt:lpstr>Trebuchet MS</vt:lpstr>
      <vt:lpstr>Tw Cen MT</vt:lpstr>
      <vt:lpstr>Verdana</vt:lpstr>
      <vt:lpstr>Wingdings</vt:lpstr>
      <vt:lpstr>Eclipse</vt:lpstr>
      <vt:lpstr>1_Eclipse</vt:lpstr>
      <vt:lpstr>Universitas Muhammadiyah Prof. DR. Hamka (UHAMKA)</vt:lpstr>
      <vt:lpstr>CPU (Central Processing Unit)</vt:lpstr>
      <vt:lpstr>DEFINISI CPU</vt:lpstr>
      <vt:lpstr>Fungsi dan Cara Kerja CPU</vt:lpstr>
      <vt:lpstr>Bagian-Bagian (Kompunen) dari CPU</vt:lpstr>
      <vt:lpstr>Fungsi Unit Control</vt:lpstr>
      <vt:lpstr>Fungsi Register</vt:lpstr>
      <vt:lpstr>Fungsi ALU</vt:lpstr>
      <vt:lpstr>Fungsi 'CPU Interconnections'</vt:lpstr>
    </vt:vector>
  </TitlesOfParts>
  <Company>puslitbang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OPERASI</dc:title>
  <dc:creator>indra</dc:creator>
  <cp:lastModifiedBy>Pak Endy</cp:lastModifiedBy>
  <cp:revision>99</cp:revision>
  <dcterms:created xsi:type="dcterms:W3CDTF">2005-01-25T08:08:00Z</dcterms:created>
  <dcterms:modified xsi:type="dcterms:W3CDTF">2021-01-15T14:41:25Z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1057-11.2.0.8991</vt:lpwstr>
  </property>
</Properties>
</file>